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72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2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5DB1D-87BE-4FA2-ABBD-1E32E6FE688D}" type="doc">
      <dgm:prSet loTypeId="urn:microsoft.com/office/officeart/2005/8/layout/hierarchy1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B53FD9A-8219-4654-B989-A674A5CAE823}">
      <dgm:prSet phldrT="[Text]" custT="1"/>
      <dgm:spPr/>
      <dgm:t>
        <a:bodyPr/>
        <a:lstStyle/>
        <a:p>
          <a:r>
            <a:rPr lang="en-US" sz="2800" b="1" dirty="0" smtClean="0"/>
            <a:t>Data Analysis</a:t>
          </a:r>
          <a:endParaRPr lang="en-US" sz="2800" b="1" dirty="0"/>
        </a:p>
      </dgm:t>
    </dgm:pt>
    <dgm:pt modelId="{970E08E0-ADAE-4940-91CB-763598604718}" type="parTrans" cxnId="{7C5A230B-50C0-443E-A7A1-2FE983E38F76}">
      <dgm:prSet/>
      <dgm:spPr/>
      <dgm:t>
        <a:bodyPr/>
        <a:lstStyle/>
        <a:p>
          <a:endParaRPr lang="en-US" sz="3200"/>
        </a:p>
      </dgm:t>
    </dgm:pt>
    <dgm:pt modelId="{9734096D-8A8B-4B36-ABAB-06E32B235727}" type="sibTrans" cxnId="{7C5A230B-50C0-443E-A7A1-2FE983E38F76}">
      <dgm:prSet/>
      <dgm:spPr/>
      <dgm:t>
        <a:bodyPr/>
        <a:lstStyle/>
        <a:p>
          <a:endParaRPr lang="en-US" sz="3200"/>
        </a:p>
      </dgm:t>
    </dgm:pt>
    <dgm:pt modelId="{628452ED-ACDE-4228-BB1C-81EBF46ABA12}">
      <dgm:prSet phldrT="[Text]" custT="1"/>
      <dgm:spPr/>
      <dgm:t>
        <a:bodyPr/>
        <a:lstStyle/>
        <a:p>
          <a:r>
            <a:rPr lang="en-US" sz="1800" b="1" dirty="0" smtClean="0"/>
            <a:t>Qualitative Data</a:t>
          </a:r>
          <a:endParaRPr lang="en-US" sz="1800" b="1" dirty="0"/>
        </a:p>
      </dgm:t>
    </dgm:pt>
    <dgm:pt modelId="{341323FD-64AB-4AA7-96FE-8E895A0D95B6}" type="parTrans" cxnId="{E494D604-E6B5-42A0-9E80-6288CC58477E}">
      <dgm:prSet/>
      <dgm:spPr/>
      <dgm:t>
        <a:bodyPr/>
        <a:lstStyle/>
        <a:p>
          <a:endParaRPr lang="en-US" sz="3200"/>
        </a:p>
      </dgm:t>
    </dgm:pt>
    <dgm:pt modelId="{0562694E-96F9-4353-BF4D-20DFABBC17FC}" type="sibTrans" cxnId="{E494D604-E6B5-42A0-9E80-6288CC58477E}">
      <dgm:prSet/>
      <dgm:spPr/>
      <dgm:t>
        <a:bodyPr/>
        <a:lstStyle/>
        <a:p>
          <a:endParaRPr lang="en-US" sz="3200"/>
        </a:p>
      </dgm:t>
    </dgm:pt>
    <dgm:pt modelId="{25C6AA68-A3CB-45E5-9EBC-84C1DF7274F3}">
      <dgm:prSet phldrT="[Text]" custT="1"/>
      <dgm:spPr/>
      <dgm:t>
        <a:bodyPr/>
        <a:lstStyle/>
        <a:p>
          <a:r>
            <a:rPr lang="en-US" sz="1800" b="1" dirty="0" smtClean="0"/>
            <a:t>Words</a:t>
          </a:r>
          <a:endParaRPr lang="en-US" sz="1800" b="1" dirty="0"/>
        </a:p>
      </dgm:t>
    </dgm:pt>
    <dgm:pt modelId="{C8C20790-236A-470E-BFC4-53C2A9E1CA41}" type="parTrans" cxnId="{C97A500A-046E-4304-81F2-DAE17DB00F85}">
      <dgm:prSet/>
      <dgm:spPr/>
      <dgm:t>
        <a:bodyPr/>
        <a:lstStyle/>
        <a:p>
          <a:endParaRPr lang="en-US" sz="3200"/>
        </a:p>
      </dgm:t>
    </dgm:pt>
    <dgm:pt modelId="{D873DA73-5994-4F31-9590-F5FB6301A872}" type="sibTrans" cxnId="{C97A500A-046E-4304-81F2-DAE17DB00F85}">
      <dgm:prSet/>
      <dgm:spPr/>
      <dgm:t>
        <a:bodyPr/>
        <a:lstStyle/>
        <a:p>
          <a:endParaRPr lang="en-US" sz="3200"/>
        </a:p>
      </dgm:t>
    </dgm:pt>
    <dgm:pt modelId="{0356035B-BDE4-4D18-B946-5B2DF9B7CBB4}">
      <dgm:prSet phldrT="[Text]" custT="1"/>
      <dgm:spPr/>
      <dgm:t>
        <a:bodyPr/>
        <a:lstStyle/>
        <a:p>
          <a:r>
            <a:rPr lang="en-US" sz="1800" b="1" dirty="0" smtClean="0"/>
            <a:t>Typology</a:t>
          </a:r>
          <a:endParaRPr lang="en-US" sz="1800" b="1" dirty="0"/>
        </a:p>
      </dgm:t>
    </dgm:pt>
    <dgm:pt modelId="{860EF64F-8D60-4A85-ACB6-DFC88C151A4B}" type="parTrans" cxnId="{203CD02F-202A-47BA-83F3-424598086E73}">
      <dgm:prSet/>
      <dgm:spPr/>
      <dgm:t>
        <a:bodyPr/>
        <a:lstStyle/>
        <a:p>
          <a:endParaRPr lang="en-US" sz="3200"/>
        </a:p>
      </dgm:t>
    </dgm:pt>
    <dgm:pt modelId="{A7C385E0-5E57-4494-9BD3-7659FF4AF475}" type="sibTrans" cxnId="{203CD02F-202A-47BA-83F3-424598086E73}">
      <dgm:prSet/>
      <dgm:spPr/>
      <dgm:t>
        <a:bodyPr/>
        <a:lstStyle/>
        <a:p>
          <a:endParaRPr lang="en-US" sz="3200"/>
        </a:p>
      </dgm:t>
    </dgm:pt>
    <dgm:pt modelId="{3F1BF1CA-8339-4289-8A3B-5BE4EAA9BDFF}">
      <dgm:prSet phldrT="[Text]" custT="1"/>
      <dgm:spPr/>
      <dgm:t>
        <a:bodyPr/>
        <a:lstStyle/>
        <a:p>
          <a:r>
            <a:rPr lang="en-US" sz="1800" b="1" dirty="0" smtClean="0"/>
            <a:t>Quantitative Data</a:t>
          </a:r>
          <a:endParaRPr lang="en-US" sz="1800" b="1" dirty="0"/>
        </a:p>
      </dgm:t>
    </dgm:pt>
    <dgm:pt modelId="{1853ADE2-E6CE-44D8-8A17-7FFDC1CBC485}" type="parTrans" cxnId="{7E3B04D6-BDB6-436E-9691-785D96E503C1}">
      <dgm:prSet/>
      <dgm:spPr/>
      <dgm:t>
        <a:bodyPr/>
        <a:lstStyle/>
        <a:p>
          <a:endParaRPr lang="en-US" sz="3200"/>
        </a:p>
      </dgm:t>
    </dgm:pt>
    <dgm:pt modelId="{D476DA07-58A6-4FA8-8661-77E5BB16F300}" type="sibTrans" cxnId="{7E3B04D6-BDB6-436E-9691-785D96E503C1}">
      <dgm:prSet/>
      <dgm:spPr/>
      <dgm:t>
        <a:bodyPr/>
        <a:lstStyle/>
        <a:p>
          <a:endParaRPr lang="en-US" sz="3200"/>
        </a:p>
      </dgm:t>
    </dgm:pt>
    <dgm:pt modelId="{50A71A4B-AAFB-4A1D-BD6B-80D4941CD4EC}">
      <dgm:prSet phldrT="[Text]" custT="1"/>
      <dgm:spPr/>
      <dgm:t>
        <a:bodyPr/>
        <a:lstStyle/>
        <a:p>
          <a:r>
            <a:rPr lang="en-US" sz="1800" b="1" dirty="0" smtClean="0"/>
            <a:t>Descriptive Statistics</a:t>
          </a:r>
          <a:endParaRPr lang="en-US" sz="1800" b="1" dirty="0"/>
        </a:p>
      </dgm:t>
    </dgm:pt>
    <dgm:pt modelId="{7BC15829-DDE6-4ADB-AFDB-DE98BF6DD928}" type="parTrans" cxnId="{242044CD-B0F4-4B5A-97D8-2F18F76262C5}">
      <dgm:prSet/>
      <dgm:spPr/>
      <dgm:t>
        <a:bodyPr/>
        <a:lstStyle/>
        <a:p>
          <a:endParaRPr lang="en-US" sz="3200"/>
        </a:p>
      </dgm:t>
    </dgm:pt>
    <dgm:pt modelId="{00360045-2654-49FD-A815-111981AFAF70}" type="sibTrans" cxnId="{242044CD-B0F4-4B5A-97D8-2F18F76262C5}">
      <dgm:prSet/>
      <dgm:spPr/>
      <dgm:t>
        <a:bodyPr/>
        <a:lstStyle/>
        <a:p>
          <a:endParaRPr lang="en-US" sz="3200"/>
        </a:p>
      </dgm:t>
    </dgm:pt>
    <dgm:pt modelId="{E6608558-9416-42F8-972C-34B630AEE991}">
      <dgm:prSet phldrT="[Text]" custT="1"/>
      <dgm:spPr/>
      <dgm:t>
        <a:bodyPr/>
        <a:lstStyle/>
        <a:p>
          <a:r>
            <a:rPr lang="en-US" sz="2000" b="1" dirty="0" smtClean="0"/>
            <a:t>Inferential Statistics</a:t>
          </a:r>
          <a:endParaRPr lang="en-US" sz="2000" b="1" dirty="0"/>
        </a:p>
      </dgm:t>
    </dgm:pt>
    <dgm:pt modelId="{4711F97D-AF88-415C-B7C3-8B44B6F20005}" type="parTrans" cxnId="{9C116419-9C3F-46BB-A768-AB1F272EADFB}">
      <dgm:prSet/>
      <dgm:spPr/>
      <dgm:t>
        <a:bodyPr/>
        <a:lstStyle/>
        <a:p>
          <a:endParaRPr lang="en-US" sz="3200"/>
        </a:p>
      </dgm:t>
    </dgm:pt>
    <dgm:pt modelId="{33A5C9A1-F61E-4AAE-BF31-B31ACA208B0F}" type="sibTrans" cxnId="{9C116419-9C3F-46BB-A768-AB1F272EADFB}">
      <dgm:prSet/>
      <dgm:spPr/>
      <dgm:t>
        <a:bodyPr/>
        <a:lstStyle/>
        <a:p>
          <a:endParaRPr lang="en-US" sz="3200"/>
        </a:p>
      </dgm:t>
    </dgm:pt>
    <dgm:pt modelId="{9C27A8B3-7EFA-46F9-8808-038B401EB48F}">
      <dgm:prSet phldrT="[Text]" custT="1"/>
      <dgm:spPr/>
      <dgm:t>
        <a:bodyPr/>
        <a:lstStyle/>
        <a:p>
          <a:r>
            <a:rPr lang="en-US" sz="1800" b="1" dirty="0" smtClean="0"/>
            <a:t>Mode</a:t>
          </a:r>
          <a:endParaRPr lang="en-US" sz="1800" b="1" dirty="0"/>
        </a:p>
      </dgm:t>
    </dgm:pt>
    <dgm:pt modelId="{91185DDE-4F17-47C3-9AA9-9D3B115E88A8}" type="parTrans" cxnId="{3A738C7A-677D-4CB4-A40D-B83822F79164}">
      <dgm:prSet/>
      <dgm:spPr/>
      <dgm:t>
        <a:bodyPr/>
        <a:lstStyle/>
        <a:p>
          <a:endParaRPr lang="en-US" sz="3200"/>
        </a:p>
      </dgm:t>
    </dgm:pt>
    <dgm:pt modelId="{BE4E4446-4333-42C9-8F52-50F388748AF5}" type="sibTrans" cxnId="{3A738C7A-677D-4CB4-A40D-B83822F79164}">
      <dgm:prSet/>
      <dgm:spPr/>
      <dgm:t>
        <a:bodyPr/>
        <a:lstStyle/>
        <a:p>
          <a:endParaRPr lang="en-US" sz="3200"/>
        </a:p>
      </dgm:t>
    </dgm:pt>
    <dgm:pt modelId="{762963C5-09EE-4A54-9E8E-C458A8DA5CF4}">
      <dgm:prSet phldrT="[Text]" custT="1"/>
      <dgm:spPr/>
      <dgm:t>
        <a:bodyPr/>
        <a:lstStyle/>
        <a:p>
          <a:r>
            <a:rPr lang="en-US" sz="1800" b="1" dirty="0" smtClean="0"/>
            <a:t>Mean</a:t>
          </a:r>
          <a:endParaRPr lang="en-US" sz="1800" b="1" dirty="0"/>
        </a:p>
      </dgm:t>
    </dgm:pt>
    <dgm:pt modelId="{487E651F-924C-4AC3-AD78-9686C9AB48B7}" type="parTrans" cxnId="{A8969400-378F-4136-ADD3-67A428461B82}">
      <dgm:prSet/>
      <dgm:spPr/>
      <dgm:t>
        <a:bodyPr/>
        <a:lstStyle/>
        <a:p>
          <a:endParaRPr lang="en-US" sz="3200"/>
        </a:p>
      </dgm:t>
    </dgm:pt>
    <dgm:pt modelId="{0DDA78D0-9BEE-4DEA-82CC-3A82B27BD3DE}" type="sibTrans" cxnId="{A8969400-378F-4136-ADD3-67A428461B82}">
      <dgm:prSet/>
      <dgm:spPr/>
      <dgm:t>
        <a:bodyPr/>
        <a:lstStyle/>
        <a:p>
          <a:endParaRPr lang="en-US" sz="3200"/>
        </a:p>
      </dgm:t>
    </dgm:pt>
    <dgm:pt modelId="{41EBF26A-D4F4-4A4F-8682-8A6AC9D0D7F6}">
      <dgm:prSet phldrT="[Text]" custT="1"/>
      <dgm:spPr/>
      <dgm:t>
        <a:bodyPr/>
        <a:lstStyle/>
        <a:p>
          <a:r>
            <a:rPr lang="en-US" sz="1800" b="1" dirty="0" smtClean="0"/>
            <a:t>Median</a:t>
          </a:r>
          <a:endParaRPr lang="en-US" sz="1800" b="1" dirty="0"/>
        </a:p>
      </dgm:t>
    </dgm:pt>
    <dgm:pt modelId="{C4160831-EFDE-4EA9-8610-C9E83E8B0BD3}" type="parTrans" cxnId="{2D57A097-625E-43D4-89D8-3FA3AA1F39B6}">
      <dgm:prSet/>
      <dgm:spPr/>
      <dgm:t>
        <a:bodyPr/>
        <a:lstStyle/>
        <a:p>
          <a:endParaRPr lang="en-US" sz="3200"/>
        </a:p>
      </dgm:t>
    </dgm:pt>
    <dgm:pt modelId="{EB9CAD4F-83CF-4A81-BA63-D7911676B30D}" type="sibTrans" cxnId="{2D57A097-625E-43D4-89D8-3FA3AA1F39B6}">
      <dgm:prSet/>
      <dgm:spPr/>
      <dgm:t>
        <a:bodyPr/>
        <a:lstStyle/>
        <a:p>
          <a:endParaRPr lang="en-US" sz="3200"/>
        </a:p>
      </dgm:t>
    </dgm:pt>
    <dgm:pt modelId="{64571FAA-D676-488E-938F-E970B05CCE01}">
      <dgm:prSet phldrT="[Text]" custT="1"/>
      <dgm:spPr/>
      <dgm:t>
        <a:bodyPr/>
        <a:lstStyle/>
        <a:p>
          <a:r>
            <a:rPr lang="en-US" sz="1800" b="1" dirty="0" smtClean="0"/>
            <a:t>t-test</a:t>
          </a:r>
          <a:endParaRPr lang="en-US" sz="1800" b="1" dirty="0"/>
        </a:p>
      </dgm:t>
    </dgm:pt>
    <dgm:pt modelId="{AD1D70DA-252E-4617-80A3-0404CA3C2DA9}" type="parTrans" cxnId="{FE9622D7-A25E-4DC4-BF1C-9DA23FE6081A}">
      <dgm:prSet/>
      <dgm:spPr/>
      <dgm:t>
        <a:bodyPr/>
        <a:lstStyle/>
        <a:p>
          <a:endParaRPr lang="en-US" sz="3200"/>
        </a:p>
      </dgm:t>
    </dgm:pt>
    <dgm:pt modelId="{33897253-D293-4A88-867C-2452F2A758FA}" type="sibTrans" cxnId="{FE9622D7-A25E-4DC4-BF1C-9DA23FE6081A}">
      <dgm:prSet/>
      <dgm:spPr/>
      <dgm:t>
        <a:bodyPr/>
        <a:lstStyle/>
        <a:p>
          <a:endParaRPr lang="en-US" sz="3200"/>
        </a:p>
      </dgm:t>
    </dgm:pt>
    <dgm:pt modelId="{3BFD4C95-C16D-4640-B2B1-B311C744F5D9}">
      <dgm:prSet phldrT="[Text]" custT="1"/>
      <dgm:spPr/>
      <dgm:t>
        <a:bodyPr/>
        <a:lstStyle/>
        <a:p>
          <a:r>
            <a:rPr lang="en-US" sz="1800" b="1" dirty="0" smtClean="0"/>
            <a:t>Correlation</a:t>
          </a:r>
          <a:endParaRPr lang="en-US" sz="1800" b="1" dirty="0"/>
        </a:p>
      </dgm:t>
    </dgm:pt>
    <dgm:pt modelId="{B67909B6-7B93-4DAB-ABBC-F845FEDDF0DF}" type="parTrans" cxnId="{BC4575E2-5697-4C8B-9ADD-057E754AAEA8}">
      <dgm:prSet/>
      <dgm:spPr/>
      <dgm:t>
        <a:bodyPr/>
        <a:lstStyle/>
        <a:p>
          <a:endParaRPr lang="en-US" sz="3200"/>
        </a:p>
      </dgm:t>
    </dgm:pt>
    <dgm:pt modelId="{20CFB9D0-30A9-4906-AE42-DF49FE735611}" type="sibTrans" cxnId="{BC4575E2-5697-4C8B-9ADD-057E754AAEA8}">
      <dgm:prSet/>
      <dgm:spPr/>
      <dgm:t>
        <a:bodyPr/>
        <a:lstStyle/>
        <a:p>
          <a:endParaRPr lang="en-US" sz="3200"/>
        </a:p>
      </dgm:t>
    </dgm:pt>
    <dgm:pt modelId="{0B9048AC-C794-4EA8-9B3B-385BB57C91CD}">
      <dgm:prSet phldrT="[Text]" custT="1"/>
      <dgm:spPr/>
      <dgm:t>
        <a:bodyPr/>
        <a:lstStyle/>
        <a:p>
          <a:r>
            <a:rPr lang="en-US" sz="1800" b="1" dirty="0" smtClean="0"/>
            <a:t>ANOVA</a:t>
          </a:r>
          <a:endParaRPr lang="en-US" sz="1800" b="1" dirty="0"/>
        </a:p>
      </dgm:t>
    </dgm:pt>
    <dgm:pt modelId="{4755EDCC-2D14-404D-842A-3A5FFEEEA96D}" type="parTrans" cxnId="{C5214972-BA31-4B0A-AFA8-459E9633A299}">
      <dgm:prSet/>
      <dgm:spPr/>
      <dgm:t>
        <a:bodyPr/>
        <a:lstStyle/>
        <a:p>
          <a:endParaRPr lang="en-US" sz="3200"/>
        </a:p>
      </dgm:t>
    </dgm:pt>
    <dgm:pt modelId="{58C91A7F-96C2-4B76-8D85-957F9495C1E5}" type="sibTrans" cxnId="{C5214972-BA31-4B0A-AFA8-459E9633A299}">
      <dgm:prSet/>
      <dgm:spPr/>
      <dgm:t>
        <a:bodyPr/>
        <a:lstStyle/>
        <a:p>
          <a:endParaRPr lang="en-US" sz="3200"/>
        </a:p>
      </dgm:t>
    </dgm:pt>
    <dgm:pt modelId="{E748AFC4-B037-4C01-9270-E5615F256324}">
      <dgm:prSet phldrT="[Text]" custT="1"/>
      <dgm:spPr/>
      <dgm:t>
        <a:bodyPr/>
        <a:lstStyle/>
        <a:p>
          <a:r>
            <a:rPr lang="en-US" sz="1800" b="1" dirty="0" smtClean="0"/>
            <a:t>Regression</a:t>
          </a:r>
          <a:endParaRPr lang="en-US" sz="1800" b="1" dirty="0"/>
        </a:p>
      </dgm:t>
    </dgm:pt>
    <dgm:pt modelId="{29F9759D-97A7-44FE-9F89-7D0C09FC05F7}" type="parTrans" cxnId="{49CA3437-135C-4FA0-A5FB-1CBB5FF7FF46}">
      <dgm:prSet/>
      <dgm:spPr/>
      <dgm:t>
        <a:bodyPr/>
        <a:lstStyle/>
        <a:p>
          <a:endParaRPr lang="en-US"/>
        </a:p>
      </dgm:t>
    </dgm:pt>
    <dgm:pt modelId="{03B6AF7C-9F84-4EE9-81B9-D7B21B8FE726}" type="sibTrans" cxnId="{49CA3437-135C-4FA0-A5FB-1CBB5FF7FF46}">
      <dgm:prSet/>
      <dgm:spPr/>
      <dgm:t>
        <a:bodyPr/>
        <a:lstStyle/>
        <a:p>
          <a:endParaRPr lang="en-US"/>
        </a:p>
      </dgm:t>
    </dgm:pt>
    <dgm:pt modelId="{564D2B47-4F17-4D97-91BE-0052B712B3D2}" type="pres">
      <dgm:prSet presAssocID="{CD15DB1D-87BE-4FA2-ABBD-1E32E6FE68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0D0A9C-9763-45B2-A834-896CC8C65419}" type="pres">
      <dgm:prSet presAssocID="{8B53FD9A-8219-4654-B989-A674A5CAE823}" presName="hierRoot1" presStyleCnt="0"/>
      <dgm:spPr/>
      <dgm:t>
        <a:bodyPr/>
        <a:lstStyle/>
        <a:p>
          <a:endParaRPr lang="en-US"/>
        </a:p>
      </dgm:t>
    </dgm:pt>
    <dgm:pt modelId="{852E4CA9-4740-4BE1-817B-90F9599E2BA9}" type="pres">
      <dgm:prSet presAssocID="{8B53FD9A-8219-4654-B989-A674A5CAE823}" presName="composite" presStyleCnt="0"/>
      <dgm:spPr/>
      <dgm:t>
        <a:bodyPr/>
        <a:lstStyle/>
        <a:p>
          <a:endParaRPr lang="en-US"/>
        </a:p>
      </dgm:t>
    </dgm:pt>
    <dgm:pt modelId="{D4052E10-4519-4896-B767-735A71536DA7}" type="pres">
      <dgm:prSet presAssocID="{8B53FD9A-8219-4654-B989-A674A5CAE823}" presName="background" presStyleLbl="node0" presStyleIdx="0" presStyleCnt="1"/>
      <dgm:spPr/>
      <dgm:t>
        <a:bodyPr/>
        <a:lstStyle/>
        <a:p>
          <a:endParaRPr lang="en-US"/>
        </a:p>
      </dgm:t>
    </dgm:pt>
    <dgm:pt modelId="{C0C7E07B-7686-4F02-B3E9-9D89AAE01888}" type="pres">
      <dgm:prSet presAssocID="{8B53FD9A-8219-4654-B989-A674A5CAE823}" presName="text" presStyleLbl="fgAcc0" presStyleIdx="0" presStyleCnt="1" custScaleX="657386" custScaleY="611301" custLinFactX="100000" custLinFactY="-390765" custLinFactNeighborX="113377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0B02D0-888F-4AAD-927D-A7F914258721}" type="pres">
      <dgm:prSet presAssocID="{8B53FD9A-8219-4654-B989-A674A5CAE823}" presName="hierChild2" presStyleCnt="0"/>
      <dgm:spPr/>
      <dgm:t>
        <a:bodyPr/>
        <a:lstStyle/>
        <a:p>
          <a:endParaRPr lang="en-US"/>
        </a:p>
      </dgm:t>
    </dgm:pt>
    <dgm:pt modelId="{03569E77-4BE8-4104-BC8A-B2271E0D46B0}" type="pres">
      <dgm:prSet presAssocID="{341323FD-64AB-4AA7-96FE-8E895A0D95B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643732B-2174-47D4-87BC-BF571C7CB38A}" type="pres">
      <dgm:prSet presAssocID="{628452ED-ACDE-4228-BB1C-81EBF46ABA12}" presName="hierRoot2" presStyleCnt="0"/>
      <dgm:spPr/>
      <dgm:t>
        <a:bodyPr/>
        <a:lstStyle/>
        <a:p>
          <a:endParaRPr lang="en-US"/>
        </a:p>
      </dgm:t>
    </dgm:pt>
    <dgm:pt modelId="{8363FB0C-922E-407B-8356-7F24828054DD}" type="pres">
      <dgm:prSet presAssocID="{628452ED-ACDE-4228-BB1C-81EBF46ABA12}" presName="composite2" presStyleCnt="0"/>
      <dgm:spPr/>
      <dgm:t>
        <a:bodyPr/>
        <a:lstStyle/>
        <a:p>
          <a:endParaRPr lang="en-US"/>
        </a:p>
      </dgm:t>
    </dgm:pt>
    <dgm:pt modelId="{8C69CC48-041B-4C56-A68C-F28B14EF2D71}" type="pres">
      <dgm:prSet presAssocID="{628452ED-ACDE-4228-BB1C-81EBF46ABA12}" presName="background2" presStyleLbl="node2" presStyleIdx="0" presStyleCnt="2"/>
      <dgm:spPr/>
      <dgm:t>
        <a:bodyPr/>
        <a:lstStyle/>
        <a:p>
          <a:endParaRPr lang="en-US"/>
        </a:p>
      </dgm:t>
    </dgm:pt>
    <dgm:pt modelId="{C7BFA5AF-578F-4156-90DD-97114841DCAF}" type="pres">
      <dgm:prSet presAssocID="{628452ED-ACDE-4228-BB1C-81EBF46ABA12}" presName="text2" presStyleLbl="fgAcc2" presStyleIdx="0" presStyleCnt="2" custScaleX="552260" custScaleY="384191" custLinFactY="-188126" custLinFactNeighborX="57771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301D12-8E00-4BB4-A548-92EE469D3A1B}" type="pres">
      <dgm:prSet presAssocID="{628452ED-ACDE-4228-BB1C-81EBF46ABA12}" presName="hierChild3" presStyleCnt="0"/>
      <dgm:spPr/>
      <dgm:t>
        <a:bodyPr/>
        <a:lstStyle/>
        <a:p>
          <a:endParaRPr lang="en-US"/>
        </a:p>
      </dgm:t>
    </dgm:pt>
    <dgm:pt modelId="{6C5687CF-AC20-4640-926B-361C383C8A83}" type="pres">
      <dgm:prSet presAssocID="{C8C20790-236A-470E-BFC4-53C2A9E1CA41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36E0C1A-5D4C-4D9A-8FDF-89AE882E6C43}" type="pres">
      <dgm:prSet presAssocID="{25C6AA68-A3CB-45E5-9EBC-84C1DF7274F3}" presName="hierRoot3" presStyleCnt="0"/>
      <dgm:spPr/>
      <dgm:t>
        <a:bodyPr/>
        <a:lstStyle/>
        <a:p>
          <a:endParaRPr lang="en-US"/>
        </a:p>
      </dgm:t>
    </dgm:pt>
    <dgm:pt modelId="{4EA90242-17BA-4EC9-A218-447ED3C5AFB7}" type="pres">
      <dgm:prSet presAssocID="{25C6AA68-A3CB-45E5-9EBC-84C1DF7274F3}" presName="composite3" presStyleCnt="0"/>
      <dgm:spPr/>
      <dgm:t>
        <a:bodyPr/>
        <a:lstStyle/>
        <a:p>
          <a:endParaRPr lang="en-US"/>
        </a:p>
      </dgm:t>
    </dgm:pt>
    <dgm:pt modelId="{599DC474-CBAA-4722-8254-E9599B46D97A}" type="pres">
      <dgm:prSet presAssocID="{25C6AA68-A3CB-45E5-9EBC-84C1DF7274F3}" presName="background3" presStyleLbl="node3" presStyleIdx="0" presStyleCnt="4"/>
      <dgm:spPr/>
      <dgm:t>
        <a:bodyPr/>
        <a:lstStyle/>
        <a:p>
          <a:endParaRPr lang="en-US"/>
        </a:p>
      </dgm:t>
    </dgm:pt>
    <dgm:pt modelId="{86AD723A-860F-4D57-83F4-D686A6902970}" type="pres">
      <dgm:prSet presAssocID="{25C6AA68-A3CB-45E5-9EBC-84C1DF7274F3}" presName="text3" presStyleLbl="fgAcc3" presStyleIdx="0" presStyleCnt="4" custScaleX="386357" custScaleY="343704" custLinFactY="-100000" custLinFactNeighborX="70032" custLinFactNeighborY="-110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959CD-145D-45C4-8CEB-4D886EA2D978}" type="pres">
      <dgm:prSet presAssocID="{25C6AA68-A3CB-45E5-9EBC-84C1DF7274F3}" presName="hierChild4" presStyleCnt="0"/>
      <dgm:spPr/>
      <dgm:t>
        <a:bodyPr/>
        <a:lstStyle/>
        <a:p>
          <a:endParaRPr lang="en-US"/>
        </a:p>
      </dgm:t>
    </dgm:pt>
    <dgm:pt modelId="{B63B3FBA-F6B6-4302-8EA9-76B36A1EB138}" type="pres">
      <dgm:prSet presAssocID="{860EF64F-8D60-4A85-ACB6-DFC88C151A4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D7A2A12-AF6A-485B-B2BC-D6BB02314732}" type="pres">
      <dgm:prSet presAssocID="{0356035B-BDE4-4D18-B946-5B2DF9B7CBB4}" presName="hierRoot3" presStyleCnt="0"/>
      <dgm:spPr/>
      <dgm:t>
        <a:bodyPr/>
        <a:lstStyle/>
        <a:p>
          <a:endParaRPr lang="en-US"/>
        </a:p>
      </dgm:t>
    </dgm:pt>
    <dgm:pt modelId="{D4D66896-2C3E-472B-A438-546BB7C6F2F9}" type="pres">
      <dgm:prSet presAssocID="{0356035B-BDE4-4D18-B946-5B2DF9B7CBB4}" presName="composite3" presStyleCnt="0"/>
      <dgm:spPr/>
      <dgm:t>
        <a:bodyPr/>
        <a:lstStyle/>
        <a:p>
          <a:endParaRPr lang="en-US"/>
        </a:p>
      </dgm:t>
    </dgm:pt>
    <dgm:pt modelId="{88817AB9-3542-4BBC-A712-383F34728460}" type="pres">
      <dgm:prSet presAssocID="{0356035B-BDE4-4D18-B946-5B2DF9B7CBB4}" presName="background3" presStyleLbl="node3" presStyleIdx="1" presStyleCnt="4"/>
      <dgm:spPr/>
      <dgm:t>
        <a:bodyPr/>
        <a:lstStyle/>
        <a:p>
          <a:endParaRPr lang="en-US"/>
        </a:p>
      </dgm:t>
    </dgm:pt>
    <dgm:pt modelId="{0C2EDA26-98B7-45E4-B97D-CBDE3802AD27}" type="pres">
      <dgm:prSet presAssocID="{0356035B-BDE4-4D18-B946-5B2DF9B7CBB4}" presName="text3" presStyleLbl="fgAcc3" presStyleIdx="1" presStyleCnt="4" custScaleX="448130" custScaleY="337018" custLinFactX="61996" custLinFactY="-100000" custLinFactNeighborX="100000" custLinFactNeighborY="-13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DDB20A-FE64-4307-A5D7-412C1D508017}" type="pres">
      <dgm:prSet presAssocID="{0356035B-BDE4-4D18-B946-5B2DF9B7CBB4}" presName="hierChild4" presStyleCnt="0"/>
      <dgm:spPr/>
      <dgm:t>
        <a:bodyPr/>
        <a:lstStyle/>
        <a:p>
          <a:endParaRPr lang="en-US"/>
        </a:p>
      </dgm:t>
    </dgm:pt>
    <dgm:pt modelId="{91371AA6-54BA-4F8B-AED0-8794A0D7B346}" type="pres">
      <dgm:prSet presAssocID="{1853ADE2-E6CE-44D8-8A17-7FFDC1CBC48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1D608E9-B18C-44ED-8E33-264F8F541B5E}" type="pres">
      <dgm:prSet presAssocID="{3F1BF1CA-8339-4289-8A3B-5BE4EAA9BDFF}" presName="hierRoot2" presStyleCnt="0"/>
      <dgm:spPr/>
      <dgm:t>
        <a:bodyPr/>
        <a:lstStyle/>
        <a:p>
          <a:endParaRPr lang="en-US"/>
        </a:p>
      </dgm:t>
    </dgm:pt>
    <dgm:pt modelId="{31958800-7740-406A-B861-4742388A77F4}" type="pres">
      <dgm:prSet presAssocID="{3F1BF1CA-8339-4289-8A3B-5BE4EAA9BDFF}" presName="composite2" presStyleCnt="0"/>
      <dgm:spPr/>
      <dgm:t>
        <a:bodyPr/>
        <a:lstStyle/>
        <a:p>
          <a:endParaRPr lang="en-US"/>
        </a:p>
      </dgm:t>
    </dgm:pt>
    <dgm:pt modelId="{E81CFF8E-7FF8-4748-9601-8E471C0D5102}" type="pres">
      <dgm:prSet presAssocID="{3F1BF1CA-8339-4289-8A3B-5BE4EAA9BDFF}" presName="background2" presStyleLbl="node2" presStyleIdx="1" presStyleCnt="2"/>
      <dgm:spPr/>
      <dgm:t>
        <a:bodyPr/>
        <a:lstStyle/>
        <a:p>
          <a:endParaRPr lang="en-US"/>
        </a:p>
      </dgm:t>
    </dgm:pt>
    <dgm:pt modelId="{9647D041-25F4-4A2C-976B-67471A97E4AF}" type="pres">
      <dgm:prSet presAssocID="{3F1BF1CA-8339-4289-8A3B-5BE4EAA9BDFF}" presName="text2" presStyleLbl="fgAcc2" presStyleIdx="1" presStyleCnt="2" custScaleX="657777" custScaleY="450621" custLinFactX="67633" custLinFactY="-188126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AE0F1-003C-4E69-A885-B5796AFCC12F}" type="pres">
      <dgm:prSet presAssocID="{3F1BF1CA-8339-4289-8A3B-5BE4EAA9BDFF}" presName="hierChild3" presStyleCnt="0"/>
      <dgm:spPr/>
      <dgm:t>
        <a:bodyPr/>
        <a:lstStyle/>
        <a:p>
          <a:endParaRPr lang="en-US"/>
        </a:p>
      </dgm:t>
    </dgm:pt>
    <dgm:pt modelId="{515BC3D6-870A-4E1E-8274-B619C58D4639}" type="pres">
      <dgm:prSet presAssocID="{7BC15829-DDE6-4ADB-AFDB-DE98BF6DD928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4F52C1A-93DB-41EA-A51A-0628B3AC48D5}" type="pres">
      <dgm:prSet presAssocID="{50A71A4B-AAFB-4A1D-BD6B-80D4941CD4EC}" presName="hierRoot3" presStyleCnt="0"/>
      <dgm:spPr/>
      <dgm:t>
        <a:bodyPr/>
        <a:lstStyle/>
        <a:p>
          <a:endParaRPr lang="en-US"/>
        </a:p>
      </dgm:t>
    </dgm:pt>
    <dgm:pt modelId="{D01782B0-EF46-4498-BC2B-6433E0D778ED}" type="pres">
      <dgm:prSet presAssocID="{50A71A4B-AAFB-4A1D-BD6B-80D4941CD4EC}" presName="composite3" presStyleCnt="0"/>
      <dgm:spPr/>
      <dgm:t>
        <a:bodyPr/>
        <a:lstStyle/>
        <a:p>
          <a:endParaRPr lang="en-US"/>
        </a:p>
      </dgm:t>
    </dgm:pt>
    <dgm:pt modelId="{6C50F55A-9E3C-497D-AA4A-4BDEAE849506}" type="pres">
      <dgm:prSet presAssocID="{50A71A4B-AAFB-4A1D-BD6B-80D4941CD4EC}" presName="background3" presStyleLbl="node3" presStyleIdx="2" presStyleCnt="4"/>
      <dgm:spPr/>
      <dgm:t>
        <a:bodyPr/>
        <a:lstStyle/>
        <a:p>
          <a:endParaRPr lang="en-US"/>
        </a:p>
      </dgm:t>
    </dgm:pt>
    <dgm:pt modelId="{3B0D539A-6A7B-4981-A4AD-2C0BCC5F16E0}" type="pres">
      <dgm:prSet presAssocID="{50A71A4B-AAFB-4A1D-BD6B-80D4941CD4EC}" presName="text3" presStyleLbl="fgAcc3" presStyleIdx="2" presStyleCnt="4" custScaleX="588391" custScaleY="310941" custLinFactX="100000" custLinFactY="-100000" custLinFactNeighborX="167903" custLinFactNeighborY="-126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65C7C5-12BB-4542-918B-84D150E9892C}" type="pres">
      <dgm:prSet presAssocID="{50A71A4B-AAFB-4A1D-BD6B-80D4941CD4EC}" presName="hierChild4" presStyleCnt="0"/>
      <dgm:spPr/>
      <dgm:t>
        <a:bodyPr/>
        <a:lstStyle/>
        <a:p>
          <a:endParaRPr lang="en-US"/>
        </a:p>
      </dgm:t>
    </dgm:pt>
    <dgm:pt modelId="{7F037484-E13D-4694-B05F-B03030A703FE}" type="pres">
      <dgm:prSet presAssocID="{91185DDE-4F17-47C3-9AA9-9D3B115E88A8}" presName="Name23" presStyleLbl="parChTrans1D4" presStyleIdx="0" presStyleCnt="7"/>
      <dgm:spPr/>
      <dgm:t>
        <a:bodyPr/>
        <a:lstStyle/>
        <a:p>
          <a:endParaRPr lang="en-US"/>
        </a:p>
      </dgm:t>
    </dgm:pt>
    <dgm:pt modelId="{B36E5597-01D0-4B90-B3CF-62E2F79F84CF}" type="pres">
      <dgm:prSet presAssocID="{9C27A8B3-7EFA-46F9-8808-038B401EB48F}" presName="hierRoot4" presStyleCnt="0"/>
      <dgm:spPr/>
      <dgm:t>
        <a:bodyPr/>
        <a:lstStyle/>
        <a:p>
          <a:endParaRPr lang="en-US"/>
        </a:p>
      </dgm:t>
    </dgm:pt>
    <dgm:pt modelId="{46F651A2-A092-4B76-996A-4F896F3B24A1}" type="pres">
      <dgm:prSet presAssocID="{9C27A8B3-7EFA-46F9-8808-038B401EB48F}" presName="composite4" presStyleCnt="0"/>
      <dgm:spPr/>
      <dgm:t>
        <a:bodyPr/>
        <a:lstStyle/>
        <a:p>
          <a:endParaRPr lang="en-US"/>
        </a:p>
      </dgm:t>
    </dgm:pt>
    <dgm:pt modelId="{D7BDE067-3AC2-46B4-BFA7-74A75767D1A0}" type="pres">
      <dgm:prSet presAssocID="{9C27A8B3-7EFA-46F9-8808-038B401EB48F}" presName="background4" presStyleLbl="node4" presStyleIdx="0" presStyleCnt="7"/>
      <dgm:spPr/>
      <dgm:t>
        <a:bodyPr/>
        <a:lstStyle/>
        <a:p>
          <a:endParaRPr lang="en-US"/>
        </a:p>
      </dgm:t>
    </dgm:pt>
    <dgm:pt modelId="{6C23042F-C6A9-4665-9CD6-587DF717D7E3}" type="pres">
      <dgm:prSet presAssocID="{9C27A8B3-7EFA-46F9-8808-038B401EB48F}" presName="text4" presStyleLbl="fgAcc4" presStyleIdx="0" presStyleCnt="7" custScaleX="400935" custScaleY="327870" custLinFactNeighborX="88305" custLinFactNeighborY="723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2C7C4A-2AA5-407C-A6B2-30CB5860F9DF}" type="pres">
      <dgm:prSet presAssocID="{9C27A8B3-7EFA-46F9-8808-038B401EB48F}" presName="hierChild5" presStyleCnt="0"/>
      <dgm:spPr/>
      <dgm:t>
        <a:bodyPr/>
        <a:lstStyle/>
        <a:p>
          <a:endParaRPr lang="en-US"/>
        </a:p>
      </dgm:t>
    </dgm:pt>
    <dgm:pt modelId="{3FB0B903-F863-46E8-BF45-A5A5E32B6A43}" type="pres">
      <dgm:prSet presAssocID="{487E651F-924C-4AC3-AD78-9686C9AB48B7}" presName="Name23" presStyleLbl="parChTrans1D4" presStyleIdx="1" presStyleCnt="7"/>
      <dgm:spPr/>
      <dgm:t>
        <a:bodyPr/>
        <a:lstStyle/>
        <a:p>
          <a:endParaRPr lang="en-US"/>
        </a:p>
      </dgm:t>
    </dgm:pt>
    <dgm:pt modelId="{8A213766-98B1-47FB-ABD1-AD07C7091473}" type="pres">
      <dgm:prSet presAssocID="{762963C5-09EE-4A54-9E8E-C458A8DA5CF4}" presName="hierRoot4" presStyleCnt="0"/>
      <dgm:spPr/>
      <dgm:t>
        <a:bodyPr/>
        <a:lstStyle/>
        <a:p>
          <a:endParaRPr lang="en-US"/>
        </a:p>
      </dgm:t>
    </dgm:pt>
    <dgm:pt modelId="{0942FD2A-6A26-49FF-A95F-2A94360EAD5B}" type="pres">
      <dgm:prSet presAssocID="{762963C5-09EE-4A54-9E8E-C458A8DA5CF4}" presName="composite4" presStyleCnt="0"/>
      <dgm:spPr/>
      <dgm:t>
        <a:bodyPr/>
        <a:lstStyle/>
        <a:p>
          <a:endParaRPr lang="en-US"/>
        </a:p>
      </dgm:t>
    </dgm:pt>
    <dgm:pt modelId="{F34716AF-D8BD-4488-981D-1390BD74430F}" type="pres">
      <dgm:prSet presAssocID="{762963C5-09EE-4A54-9E8E-C458A8DA5CF4}" presName="background4" presStyleLbl="node4" presStyleIdx="1" presStyleCnt="7"/>
      <dgm:spPr/>
      <dgm:t>
        <a:bodyPr/>
        <a:lstStyle/>
        <a:p>
          <a:endParaRPr lang="en-US"/>
        </a:p>
      </dgm:t>
    </dgm:pt>
    <dgm:pt modelId="{C9817D37-36BF-4117-8510-5998E01C3A60}" type="pres">
      <dgm:prSet presAssocID="{762963C5-09EE-4A54-9E8E-C458A8DA5CF4}" presName="text4" presStyleLbl="fgAcc4" presStyleIdx="1" presStyleCnt="7" custScaleX="299036" custScaleY="296501" custLinFactY="200000" custLinFactNeighborX="63368" custLinFactNeighborY="2140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4092AB-4898-4458-8899-9F6203D2B88A}" type="pres">
      <dgm:prSet presAssocID="{762963C5-09EE-4A54-9E8E-C458A8DA5CF4}" presName="hierChild5" presStyleCnt="0"/>
      <dgm:spPr/>
      <dgm:t>
        <a:bodyPr/>
        <a:lstStyle/>
        <a:p>
          <a:endParaRPr lang="en-US"/>
        </a:p>
      </dgm:t>
    </dgm:pt>
    <dgm:pt modelId="{68508C15-EA90-454D-914F-8A05ECA930D5}" type="pres">
      <dgm:prSet presAssocID="{C4160831-EFDE-4EA9-8610-C9E83E8B0BD3}" presName="Name23" presStyleLbl="parChTrans1D4" presStyleIdx="2" presStyleCnt="7"/>
      <dgm:spPr/>
      <dgm:t>
        <a:bodyPr/>
        <a:lstStyle/>
        <a:p>
          <a:endParaRPr lang="en-US"/>
        </a:p>
      </dgm:t>
    </dgm:pt>
    <dgm:pt modelId="{45CA902A-6DFF-4B29-8059-E06FF15455DA}" type="pres">
      <dgm:prSet presAssocID="{41EBF26A-D4F4-4A4F-8682-8A6AC9D0D7F6}" presName="hierRoot4" presStyleCnt="0"/>
      <dgm:spPr/>
      <dgm:t>
        <a:bodyPr/>
        <a:lstStyle/>
        <a:p>
          <a:endParaRPr lang="en-US"/>
        </a:p>
      </dgm:t>
    </dgm:pt>
    <dgm:pt modelId="{84175E54-294E-4C89-BCD1-375737E965D3}" type="pres">
      <dgm:prSet presAssocID="{41EBF26A-D4F4-4A4F-8682-8A6AC9D0D7F6}" presName="composite4" presStyleCnt="0"/>
      <dgm:spPr/>
      <dgm:t>
        <a:bodyPr/>
        <a:lstStyle/>
        <a:p>
          <a:endParaRPr lang="en-US"/>
        </a:p>
      </dgm:t>
    </dgm:pt>
    <dgm:pt modelId="{CE1FFE11-CDA9-4699-B403-59F7C4C3FCEE}" type="pres">
      <dgm:prSet presAssocID="{41EBF26A-D4F4-4A4F-8682-8A6AC9D0D7F6}" presName="background4" presStyleLbl="node4" presStyleIdx="2" presStyleCnt="7"/>
      <dgm:spPr/>
      <dgm:t>
        <a:bodyPr/>
        <a:lstStyle/>
        <a:p>
          <a:endParaRPr lang="en-US"/>
        </a:p>
      </dgm:t>
    </dgm:pt>
    <dgm:pt modelId="{D86CEA15-97C9-45F7-B1EA-7ED5E2F4468F}" type="pres">
      <dgm:prSet presAssocID="{41EBF26A-D4F4-4A4F-8682-8A6AC9D0D7F6}" presName="text4" presStyleLbl="fgAcc4" presStyleIdx="2" presStyleCnt="7" custScaleX="391998" custScaleY="288314" custLinFactX="23351" custLinFactNeighborX="100000" custLinFactNeighborY="-13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3C8E89-518B-4D85-BF7A-49667D69FACF}" type="pres">
      <dgm:prSet presAssocID="{41EBF26A-D4F4-4A4F-8682-8A6AC9D0D7F6}" presName="hierChild5" presStyleCnt="0"/>
      <dgm:spPr/>
      <dgm:t>
        <a:bodyPr/>
        <a:lstStyle/>
        <a:p>
          <a:endParaRPr lang="en-US"/>
        </a:p>
      </dgm:t>
    </dgm:pt>
    <dgm:pt modelId="{D09FD7CB-B110-4B13-8E5B-5365FB1F779E}" type="pres">
      <dgm:prSet presAssocID="{4711F97D-AF88-415C-B7C3-8B44B6F20005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8A62D29-8C09-4297-ADDF-6958BF8AAF1A}" type="pres">
      <dgm:prSet presAssocID="{E6608558-9416-42F8-972C-34B630AEE991}" presName="hierRoot3" presStyleCnt="0"/>
      <dgm:spPr/>
      <dgm:t>
        <a:bodyPr/>
        <a:lstStyle/>
        <a:p>
          <a:endParaRPr lang="en-US"/>
        </a:p>
      </dgm:t>
    </dgm:pt>
    <dgm:pt modelId="{04E4A7A5-F452-4EC2-AD94-760823450659}" type="pres">
      <dgm:prSet presAssocID="{E6608558-9416-42F8-972C-34B630AEE991}" presName="composite3" presStyleCnt="0"/>
      <dgm:spPr/>
      <dgm:t>
        <a:bodyPr/>
        <a:lstStyle/>
        <a:p>
          <a:endParaRPr lang="en-US"/>
        </a:p>
      </dgm:t>
    </dgm:pt>
    <dgm:pt modelId="{1D747C71-9F27-4FF3-A134-34186E476257}" type="pres">
      <dgm:prSet presAssocID="{E6608558-9416-42F8-972C-34B630AEE991}" presName="background3" presStyleLbl="node3" presStyleIdx="3" presStyleCnt="4"/>
      <dgm:spPr/>
      <dgm:t>
        <a:bodyPr/>
        <a:lstStyle/>
        <a:p>
          <a:endParaRPr lang="en-US"/>
        </a:p>
      </dgm:t>
    </dgm:pt>
    <dgm:pt modelId="{EC79E48E-5A80-484B-BE4D-86317CD44A01}" type="pres">
      <dgm:prSet presAssocID="{E6608558-9416-42F8-972C-34B630AEE991}" presName="text3" presStyleLbl="fgAcc3" presStyleIdx="3" presStyleCnt="4" custScaleX="603514" custScaleY="316385" custLinFactY="-100000" custLinFactNeighborX="22928" custLinFactNeighborY="-126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54A852-F6A9-446C-B416-FC225772D087}" type="pres">
      <dgm:prSet presAssocID="{E6608558-9416-42F8-972C-34B630AEE991}" presName="hierChild4" presStyleCnt="0"/>
      <dgm:spPr/>
      <dgm:t>
        <a:bodyPr/>
        <a:lstStyle/>
        <a:p>
          <a:endParaRPr lang="en-US"/>
        </a:p>
      </dgm:t>
    </dgm:pt>
    <dgm:pt modelId="{41EB07BC-B77D-4ACB-971D-C103F637B561}" type="pres">
      <dgm:prSet presAssocID="{AD1D70DA-252E-4617-80A3-0404CA3C2DA9}" presName="Name23" presStyleLbl="parChTrans1D4" presStyleIdx="3" presStyleCnt="7"/>
      <dgm:spPr/>
      <dgm:t>
        <a:bodyPr/>
        <a:lstStyle/>
        <a:p>
          <a:endParaRPr lang="en-US"/>
        </a:p>
      </dgm:t>
    </dgm:pt>
    <dgm:pt modelId="{3BF99526-87B1-4F6A-A330-841BE7C95546}" type="pres">
      <dgm:prSet presAssocID="{64571FAA-D676-488E-938F-E970B05CCE01}" presName="hierRoot4" presStyleCnt="0"/>
      <dgm:spPr/>
      <dgm:t>
        <a:bodyPr/>
        <a:lstStyle/>
        <a:p>
          <a:endParaRPr lang="en-US"/>
        </a:p>
      </dgm:t>
    </dgm:pt>
    <dgm:pt modelId="{09B1657D-6AC5-485E-9E28-85DC751FBCE7}" type="pres">
      <dgm:prSet presAssocID="{64571FAA-D676-488E-938F-E970B05CCE01}" presName="composite4" presStyleCnt="0"/>
      <dgm:spPr/>
      <dgm:t>
        <a:bodyPr/>
        <a:lstStyle/>
        <a:p>
          <a:endParaRPr lang="en-US"/>
        </a:p>
      </dgm:t>
    </dgm:pt>
    <dgm:pt modelId="{63BD9422-4C0E-479E-88B7-CF1BDA08B7BB}" type="pres">
      <dgm:prSet presAssocID="{64571FAA-D676-488E-938F-E970B05CCE01}" presName="background4" presStyleLbl="node4" presStyleIdx="3" presStyleCnt="7"/>
      <dgm:spPr/>
      <dgm:t>
        <a:bodyPr/>
        <a:lstStyle/>
        <a:p>
          <a:endParaRPr lang="en-US"/>
        </a:p>
      </dgm:t>
    </dgm:pt>
    <dgm:pt modelId="{1E1E357C-B1ED-42AC-ACC8-F040542184AA}" type="pres">
      <dgm:prSet presAssocID="{64571FAA-D676-488E-938F-E970B05CCE01}" presName="text4" presStyleLbl="fgAcc4" presStyleIdx="3" presStyleCnt="7" custScaleX="350614" custScaleY="218361" custLinFactX="100000" custLinFactNeighborX="110517" custLinFactNeighborY="-76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D18581-4AC5-4CD6-82D6-D5C0EE42C5DF}" type="pres">
      <dgm:prSet presAssocID="{64571FAA-D676-488E-938F-E970B05CCE01}" presName="hierChild5" presStyleCnt="0"/>
      <dgm:spPr/>
      <dgm:t>
        <a:bodyPr/>
        <a:lstStyle/>
        <a:p>
          <a:endParaRPr lang="en-US"/>
        </a:p>
      </dgm:t>
    </dgm:pt>
    <dgm:pt modelId="{4545C50E-C739-44C6-BC03-2BDD64AA136B}" type="pres">
      <dgm:prSet presAssocID="{B67909B6-7B93-4DAB-ABBC-F845FEDDF0DF}" presName="Name23" presStyleLbl="parChTrans1D4" presStyleIdx="4" presStyleCnt="7"/>
      <dgm:spPr/>
      <dgm:t>
        <a:bodyPr/>
        <a:lstStyle/>
        <a:p>
          <a:endParaRPr lang="en-US"/>
        </a:p>
      </dgm:t>
    </dgm:pt>
    <dgm:pt modelId="{485EAC80-363D-4511-9532-55915951FEAC}" type="pres">
      <dgm:prSet presAssocID="{3BFD4C95-C16D-4640-B2B1-B311C744F5D9}" presName="hierRoot4" presStyleCnt="0"/>
      <dgm:spPr/>
      <dgm:t>
        <a:bodyPr/>
        <a:lstStyle/>
        <a:p>
          <a:endParaRPr lang="en-US"/>
        </a:p>
      </dgm:t>
    </dgm:pt>
    <dgm:pt modelId="{8E272143-7B33-4C0B-90FC-ED7042D80837}" type="pres">
      <dgm:prSet presAssocID="{3BFD4C95-C16D-4640-B2B1-B311C744F5D9}" presName="composite4" presStyleCnt="0"/>
      <dgm:spPr/>
      <dgm:t>
        <a:bodyPr/>
        <a:lstStyle/>
        <a:p>
          <a:endParaRPr lang="en-US"/>
        </a:p>
      </dgm:t>
    </dgm:pt>
    <dgm:pt modelId="{4409BA6F-B14E-41CF-B1C9-309441DC5E9A}" type="pres">
      <dgm:prSet presAssocID="{3BFD4C95-C16D-4640-B2B1-B311C744F5D9}" presName="background4" presStyleLbl="node4" presStyleIdx="4" presStyleCnt="7"/>
      <dgm:spPr/>
      <dgm:t>
        <a:bodyPr/>
        <a:lstStyle/>
        <a:p>
          <a:endParaRPr lang="en-US"/>
        </a:p>
      </dgm:t>
    </dgm:pt>
    <dgm:pt modelId="{76696873-4B2C-457B-9FD3-DC218DF70C9E}" type="pres">
      <dgm:prSet presAssocID="{3BFD4C95-C16D-4640-B2B1-B311C744F5D9}" presName="text4" presStyleLbl="fgAcc4" presStyleIdx="4" presStyleCnt="7" custScaleX="582042" custScaleY="288012" custLinFactY="110700" custLinFactNeighborX="-57825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F89B6-BC62-4EDE-87D4-7C028D8E8DB8}" type="pres">
      <dgm:prSet presAssocID="{3BFD4C95-C16D-4640-B2B1-B311C744F5D9}" presName="hierChild5" presStyleCnt="0"/>
      <dgm:spPr/>
      <dgm:t>
        <a:bodyPr/>
        <a:lstStyle/>
        <a:p>
          <a:endParaRPr lang="en-US"/>
        </a:p>
      </dgm:t>
    </dgm:pt>
    <dgm:pt modelId="{2462E235-9F2F-47B8-9864-4030E0271EDB}" type="pres">
      <dgm:prSet presAssocID="{4755EDCC-2D14-404D-842A-3A5FFEEEA96D}" presName="Name23" presStyleLbl="parChTrans1D4" presStyleIdx="5" presStyleCnt="7"/>
      <dgm:spPr/>
      <dgm:t>
        <a:bodyPr/>
        <a:lstStyle/>
        <a:p>
          <a:endParaRPr lang="en-US"/>
        </a:p>
      </dgm:t>
    </dgm:pt>
    <dgm:pt modelId="{70B507ED-1E53-4296-A777-72422B2EC339}" type="pres">
      <dgm:prSet presAssocID="{0B9048AC-C794-4EA8-9B3B-385BB57C91CD}" presName="hierRoot4" presStyleCnt="0"/>
      <dgm:spPr/>
      <dgm:t>
        <a:bodyPr/>
        <a:lstStyle/>
        <a:p>
          <a:endParaRPr lang="en-US"/>
        </a:p>
      </dgm:t>
    </dgm:pt>
    <dgm:pt modelId="{FBBA4595-CAD3-4055-AFA7-C7FF63C84B82}" type="pres">
      <dgm:prSet presAssocID="{0B9048AC-C794-4EA8-9B3B-385BB57C91CD}" presName="composite4" presStyleCnt="0"/>
      <dgm:spPr/>
      <dgm:t>
        <a:bodyPr/>
        <a:lstStyle/>
        <a:p>
          <a:endParaRPr lang="en-US"/>
        </a:p>
      </dgm:t>
    </dgm:pt>
    <dgm:pt modelId="{AA0E1CCC-7C98-4060-8B12-6A1B1D08A7A8}" type="pres">
      <dgm:prSet presAssocID="{0B9048AC-C794-4EA8-9B3B-385BB57C91CD}" presName="background4" presStyleLbl="node4" presStyleIdx="5" presStyleCnt="7"/>
      <dgm:spPr/>
      <dgm:t>
        <a:bodyPr/>
        <a:lstStyle/>
        <a:p>
          <a:endParaRPr lang="en-US"/>
        </a:p>
      </dgm:t>
    </dgm:pt>
    <dgm:pt modelId="{D6C24609-7D93-4F65-B0C0-937ED153AFF9}" type="pres">
      <dgm:prSet presAssocID="{0B9048AC-C794-4EA8-9B3B-385BB57C91CD}" presName="text4" presStyleLbl="fgAcc4" presStyleIdx="5" presStyleCnt="7" custScaleX="443454" custScaleY="351611" custLinFactX="63698" custLinFactY="127472" custLinFactNeighborX="1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402D97-75A3-4F2B-9DF3-CA6F16FF290B}" type="pres">
      <dgm:prSet presAssocID="{0B9048AC-C794-4EA8-9B3B-385BB57C91CD}" presName="hierChild5" presStyleCnt="0"/>
      <dgm:spPr/>
      <dgm:t>
        <a:bodyPr/>
        <a:lstStyle/>
        <a:p>
          <a:endParaRPr lang="en-US"/>
        </a:p>
      </dgm:t>
    </dgm:pt>
    <dgm:pt modelId="{91FE3CE1-A280-42A8-9580-AA9D550CB8FC}" type="pres">
      <dgm:prSet presAssocID="{29F9759D-97A7-44FE-9F89-7D0C09FC05F7}" presName="Name23" presStyleLbl="parChTrans1D4" presStyleIdx="6" presStyleCnt="7"/>
      <dgm:spPr/>
      <dgm:t>
        <a:bodyPr/>
        <a:lstStyle/>
        <a:p>
          <a:endParaRPr lang="en-US"/>
        </a:p>
      </dgm:t>
    </dgm:pt>
    <dgm:pt modelId="{B0F55445-CCD3-4646-9AD2-907738463307}" type="pres">
      <dgm:prSet presAssocID="{E748AFC4-B037-4C01-9270-E5615F256324}" presName="hierRoot4" presStyleCnt="0"/>
      <dgm:spPr/>
      <dgm:t>
        <a:bodyPr/>
        <a:lstStyle/>
        <a:p>
          <a:endParaRPr lang="en-US"/>
        </a:p>
      </dgm:t>
    </dgm:pt>
    <dgm:pt modelId="{1F675666-A3F9-44C0-98B3-76107178C279}" type="pres">
      <dgm:prSet presAssocID="{E748AFC4-B037-4C01-9270-E5615F256324}" presName="composite4" presStyleCnt="0"/>
      <dgm:spPr/>
      <dgm:t>
        <a:bodyPr/>
        <a:lstStyle/>
        <a:p>
          <a:endParaRPr lang="en-US"/>
        </a:p>
      </dgm:t>
    </dgm:pt>
    <dgm:pt modelId="{39B49D2B-B4ED-495E-B4F5-ACA3D1BE26E8}" type="pres">
      <dgm:prSet presAssocID="{E748AFC4-B037-4C01-9270-E5615F256324}" presName="background4" presStyleLbl="node4" presStyleIdx="6" presStyleCnt="7"/>
      <dgm:spPr/>
      <dgm:t>
        <a:bodyPr/>
        <a:lstStyle/>
        <a:p>
          <a:endParaRPr lang="en-US"/>
        </a:p>
      </dgm:t>
    </dgm:pt>
    <dgm:pt modelId="{DA9B64B5-F9C0-4AD7-B807-02ACBB4EFDC6}" type="pres">
      <dgm:prSet presAssocID="{E748AFC4-B037-4C01-9270-E5615F256324}" presName="text4" presStyleLbl="fgAcc4" presStyleIdx="6" presStyleCnt="7" custScaleX="551593" custScaleY="295593" custLinFactNeighborX="-67630" custLinFactNeighborY="-76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A0163C-1482-4E6F-881E-0CB34F76ABDF}" type="pres">
      <dgm:prSet presAssocID="{E748AFC4-B037-4C01-9270-E5615F256324}" presName="hierChild5" presStyleCnt="0"/>
      <dgm:spPr/>
      <dgm:t>
        <a:bodyPr/>
        <a:lstStyle/>
        <a:p>
          <a:endParaRPr lang="en-US"/>
        </a:p>
      </dgm:t>
    </dgm:pt>
  </dgm:ptLst>
  <dgm:cxnLst>
    <dgm:cxn modelId="{1683092D-B694-4020-8022-44E0C00EA1C6}" type="presOf" srcId="{25C6AA68-A3CB-45E5-9EBC-84C1DF7274F3}" destId="{86AD723A-860F-4D57-83F4-D686A6902970}" srcOrd="0" destOrd="0" presId="urn:microsoft.com/office/officeart/2005/8/layout/hierarchy1"/>
    <dgm:cxn modelId="{CA43566C-DD09-4A5B-A27F-DBD095154A0C}" type="presOf" srcId="{C8C20790-236A-470E-BFC4-53C2A9E1CA41}" destId="{6C5687CF-AC20-4640-926B-361C383C8A83}" srcOrd="0" destOrd="0" presId="urn:microsoft.com/office/officeart/2005/8/layout/hierarchy1"/>
    <dgm:cxn modelId="{9FA22E9D-6503-474A-A415-4995931BB0E8}" type="presOf" srcId="{B67909B6-7B93-4DAB-ABBC-F845FEDDF0DF}" destId="{4545C50E-C739-44C6-BC03-2BDD64AA136B}" srcOrd="0" destOrd="0" presId="urn:microsoft.com/office/officeart/2005/8/layout/hierarchy1"/>
    <dgm:cxn modelId="{0DBAE0F4-4AD5-48B0-A47E-EDA22CB0BD81}" type="presOf" srcId="{E6608558-9416-42F8-972C-34B630AEE991}" destId="{EC79E48E-5A80-484B-BE4D-86317CD44A01}" srcOrd="0" destOrd="0" presId="urn:microsoft.com/office/officeart/2005/8/layout/hierarchy1"/>
    <dgm:cxn modelId="{9C116419-9C3F-46BB-A768-AB1F272EADFB}" srcId="{3F1BF1CA-8339-4289-8A3B-5BE4EAA9BDFF}" destId="{E6608558-9416-42F8-972C-34B630AEE991}" srcOrd="1" destOrd="0" parTransId="{4711F97D-AF88-415C-B7C3-8B44B6F20005}" sibTransId="{33A5C9A1-F61E-4AAE-BF31-B31ACA208B0F}"/>
    <dgm:cxn modelId="{49CA3437-135C-4FA0-A5FB-1CBB5FF7FF46}" srcId="{E6608558-9416-42F8-972C-34B630AEE991}" destId="{E748AFC4-B037-4C01-9270-E5615F256324}" srcOrd="3" destOrd="0" parTransId="{29F9759D-97A7-44FE-9F89-7D0C09FC05F7}" sibTransId="{03B6AF7C-9F84-4EE9-81B9-D7B21B8FE726}"/>
    <dgm:cxn modelId="{7122ECAE-D41C-48CF-BECE-14D3C966EDF9}" type="presOf" srcId="{E748AFC4-B037-4C01-9270-E5615F256324}" destId="{DA9B64B5-F9C0-4AD7-B807-02ACBB4EFDC6}" srcOrd="0" destOrd="0" presId="urn:microsoft.com/office/officeart/2005/8/layout/hierarchy1"/>
    <dgm:cxn modelId="{2D57A097-625E-43D4-89D8-3FA3AA1F39B6}" srcId="{50A71A4B-AAFB-4A1D-BD6B-80D4941CD4EC}" destId="{41EBF26A-D4F4-4A4F-8682-8A6AC9D0D7F6}" srcOrd="2" destOrd="0" parTransId="{C4160831-EFDE-4EA9-8610-C9E83E8B0BD3}" sibTransId="{EB9CAD4F-83CF-4A81-BA63-D7911676B30D}"/>
    <dgm:cxn modelId="{7C5A230B-50C0-443E-A7A1-2FE983E38F76}" srcId="{CD15DB1D-87BE-4FA2-ABBD-1E32E6FE688D}" destId="{8B53FD9A-8219-4654-B989-A674A5CAE823}" srcOrd="0" destOrd="0" parTransId="{970E08E0-ADAE-4940-91CB-763598604718}" sibTransId="{9734096D-8A8B-4B36-ABAB-06E32B235727}"/>
    <dgm:cxn modelId="{8BBA19A2-5ABB-4DCC-8D20-AB2BCB53A3E1}" type="presOf" srcId="{91185DDE-4F17-47C3-9AA9-9D3B115E88A8}" destId="{7F037484-E13D-4694-B05F-B03030A703FE}" srcOrd="0" destOrd="0" presId="urn:microsoft.com/office/officeart/2005/8/layout/hierarchy1"/>
    <dgm:cxn modelId="{9E2A3596-475F-4A74-A5C6-241310B74D5F}" type="presOf" srcId="{487E651F-924C-4AC3-AD78-9686C9AB48B7}" destId="{3FB0B903-F863-46E8-BF45-A5A5E32B6A43}" srcOrd="0" destOrd="0" presId="urn:microsoft.com/office/officeart/2005/8/layout/hierarchy1"/>
    <dgm:cxn modelId="{CB597EE5-52CB-44E6-B14A-E78FB8ED3215}" type="presOf" srcId="{41EBF26A-D4F4-4A4F-8682-8A6AC9D0D7F6}" destId="{D86CEA15-97C9-45F7-B1EA-7ED5E2F4468F}" srcOrd="0" destOrd="0" presId="urn:microsoft.com/office/officeart/2005/8/layout/hierarchy1"/>
    <dgm:cxn modelId="{C8816C83-AAFF-4655-8087-8FD94601E6E7}" type="presOf" srcId="{341323FD-64AB-4AA7-96FE-8E895A0D95B6}" destId="{03569E77-4BE8-4104-BC8A-B2271E0D46B0}" srcOrd="0" destOrd="0" presId="urn:microsoft.com/office/officeart/2005/8/layout/hierarchy1"/>
    <dgm:cxn modelId="{6320A8C0-CAED-4D41-9197-DD63938C45D1}" type="presOf" srcId="{C4160831-EFDE-4EA9-8610-C9E83E8B0BD3}" destId="{68508C15-EA90-454D-914F-8A05ECA930D5}" srcOrd="0" destOrd="0" presId="urn:microsoft.com/office/officeart/2005/8/layout/hierarchy1"/>
    <dgm:cxn modelId="{E494D604-E6B5-42A0-9E80-6288CC58477E}" srcId="{8B53FD9A-8219-4654-B989-A674A5CAE823}" destId="{628452ED-ACDE-4228-BB1C-81EBF46ABA12}" srcOrd="0" destOrd="0" parTransId="{341323FD-64AB-4AA7-96FE-8E895A0D95B6}" sibTransId="{0562694E-96F9-4353-BF4D-20DFABBC17FC}"/>
    <dgm:cxn modelId="{3A738C7A-677D-4CB4-A40D-B83822F79164}" srcId="{50A71A4B-AAFB-4A1D-BD6B-80D4941CD4EC}" destId="{9C27A8B3-7EFA-46F9-8808-038B401EB48F}" srcOrd="0" destOrd="0" parTransId="{91185DDE-4F17-47C3-9AA9-9D3B115E88A8}" sibTransId="{BE4E4446-4333-42C9-8F52-50F388748AF5}"/>
    <dgm:cxn modelId="{C867A780-8FF3-477B-8619-59B54742C019}" type="presOf" srcId="{50A71A4B-AAFB-4A1D-BD6B-80D4941CD4EC}" destId="{3B0D539A-6A7B-4981-A4AD-2C0BCC5F16E0}" srcOrd="0" destOrd="0" presId="urn:microsoft.com/office/officeart/2005/8/layout/hierarchy1"/>
    <dgm:cxn modelId="{AA2C393F-DE7F-4DF3-B804-68AF7FED81E0}" type="presOf" srcId="{29F9759D-97A7-44FE-9F89-7D0C09FC05F7}" destId="{91FE3CE1-A280-42A8-9580-AA9D550CB8FC}" srcOrd="0" destOrd="0" presId="urn:microsoft.com/office/officeart/2005/8/layout/hierarchy1"/>
    <dgm:cxn modelId="{C5214972-BA31-4B0A-AFA8-459E9633A299}" srcId="{E6608558-9416-42F8-972C-34B630AEE991}" destId="{0B9048AC-C794-4EA8-9B3B-385BB57C91CD}" srcOrd="2" destOrd="0" parTransId="{4755EDCC-2D14-404D-842A-3A5FFEEEA96D}" sibTransId="{58C91A7F-96C2-4B76-8D85-957F9495C1E5}"/>
    <dgm:cxn modelId="{478F1D89-057E-4097-9388-CF0A37464B62}" type="presOf" srcId="{762963C5-09EE-4A54-9E8E-C458A8DA5CF4}" destId="{C9817D37-36BF-4117-8510-5998E01C3A60}" srcOrd="0" destOrd="0" presId="urn:microsoft.com/office/officeart/2005/8/layout/hierarchy1"/>
    <dgm:cxn modelId="{7E3B04D6-BDB6-436E-9691-785D96E503C1}" srcId="{8B53FD9A-8219-4654-B989-A674A5CAE823}" destId="{3F1BF1CA-8339-4289-8A3B-5BE4EAA9BDFF}" srcOrd="1" destOrd="0" parTransId="{1853ADE2-E6CE-44D8-8A17-7FFDC1CBC485}" sibTransId="{D476DA07-58A6-4FA8-8661-77E5BB16F300}"/>
    <dgm:cxn modelId="{E2D05CA6-5ABD-4047-B5A3-8A0DF533A3AA}" type="presOf" srcId="{3BFD4C95-C16D-4640-B2B1-B311C744F5D9}" destId="{76696873-4B2C-457B-9FD3-DC218DF70C9E}" srcOrd="0" destOrd="0" presId="urn:microsoft.com/office/officeart/2005/8/layout/hierarchy1"/>
    <dgm:cxn modelId="{203CD02F-202A-47BA-83F3-424598086E73}" srcId="{628452ED-ACDE-4228-BB1C-81EBF46ABA12}" destId="{0356035B-BDE4-4D18-B946-5B2DF9B7CBB4}" srcOrd="1" destOrd="0" parTransId="{860EF64F-8D60-4A85-ACB6-DFC88C151A4B}" sibTransId="{A7C385E0-5E57-4494-9BD3-7659FF4AF475}"/>
    <dgm:cxn modelId="{902A8DFD-7289-46D4-8D4B-3699994AFC39}" type="presOf" srcId="{860EF64F-8D60-4A85-ACB6-DFC88C151A4B}" destId="{B63B3FBA-F6B6-4302-8EA9-76B36A1EB138}" srcOrd="0" destOrd="0" presId="urn:microsoft.com/office/officeart/2005/8/layout/hierarchy1"/>
    <dgm:cxn modelId="{A8969400-378F-4136-ADD3-67A428461B82}" srcId="{50A71A4B-AAFB-4A1D-BD6B-80D4941CD4EC}" destId="{762963C5-09EE-4A54-9E8E-C458A8DA5CF4}" srcOrd="1" destOrd="0" parTransId="{487E651F-924C-4AC3-AD78-9686C9AB48B7}" sibTransId="{0DDA78D0-9BEE-4DEA-82CC-3A82B27BD3DE}"/>
    <dgm:cxn modelId="{BC4575E2-5697-4C8B-9ADD-057E754AAEA8}" srcId="{E6608558-9416-42F8-972C-34B630AEE991}" destId="{3BFD4C95-C16D-4640-B2B1-B311C744F5D9}" srcOrd="1" destOrd="0" parTransId="{B67909B6-7B93-4DAB-ABBC-F845FEDDF0DF}" sibTransId="{20CFB9D0-30A9-4906-AE42-DF49FE735611}"/>
    <dgm:cxn modelId="{ED8DD205-35E5-472F-B587-9D7CFB97467E}" type="presOf" srcId="{7BC15829-DDE6-4ADB-AFDB-DE98BF6DD928}" destId="{515BC3D6-870A-4E1E-8274-B619C58D4639}" srcOrd="0" destOrd="0" presId="urn:microsoft.com/office/officeart/2005/8/layout/hierarchy1"/>
    <dgm:cxn modelId="{614D6156-0152-4AF1-9A71-5085D4A69079}" type="presOf" srcId="{64571FAA-D676-488E-938F-E970B05CCE01}" destId="{1E1E357C-B1ED-42AC-ACC8-F040542184AA}" srcOrd="0" destOrd="0" presId="urn:microsoft.com/office/officeart/2005/8/layout/hierarchy1"/>
    <dgm:cxn modelId="{86C8E630-23C4-46E9-A46F-9F49D3E9E5A9}" type="presOf" srcId="{AD1D70DA-252E-4617-80A3-0404CA3C2DA9}" destId="{41EB07BC-B77D-4ACB-971D-C103F637B561}" srcOrd="0" destOrd="0" presId="urn:microsoft.com/office/officeart/2005/8/layout/hierarchy1"/>
    <dgm:cxn modelId="{3EA7785B-B800-4287-A8B5-79BCC2C41C9F}" type="presOf" srcId="{9C27A8B3-7EFA-46F9-8808-038B401EB48F}" destId="{6C23042F-C6A9-4665-9CD6-587DF717D7E3}" srcOrd="0" destOrd="0" presId="urn:microsoft.com/office/officeart/2005/8/layout/hierarchy1"/>
    <dgm:cxn modelId="{A835DD85-CC34-43BA-8DBD-8A8969C1033A}" type="presOf" srcId="{4755EDCC-2D14-404D-842A-3A5FFEEEA96D}" destId="{2462E235-9F2F-47B8-9864-4030E0271EDB}" srcOrd="0" destOrd="0" presId="urn:microsoft.com/office/officeart/2005/8/layout/hierarchy1"/>
    <dgm:cxn modelId="{6462D8FD-95EA-42BD-A7A5-E595E103D736}" type="presOf" srcId="{8B53FD9A-8219-4654-B989-A674A5CAE823}" destId="{C0C7E07B-7686-4F02-B3E9-9D89AAE01888}" srcOrd="0" destOrd="0" presId="urn:microsoft.com/office/officeart/2005/8/layout/hierarchy1"/>
    <dgm:cxn modelId="{0FE7E47C-7CE5-438B-9DF9-BB0C36697F7B}" type="presOf" srcId="{4711F97D-AF88-415C-B7C3-8B44B6F20005}" destId="{D09FD7CB-B110-4B13-8E5B-5365FB1F779E}" srcOrd="0" destOrd="0" presId="urn:microsoft.com/office/officeart/2005/8/layout/hierarchy1"/>
    <dgm:cxn modelId="{3DDD59CF-EC29-40ED-BDA6-C9CD4B4BB988}" type="presOf" srcId="{CD15DB1D-87BE-4FA2-ABBD-1E32E6FE688D}" destId="{564D2B47-4F17-4D97-91BE-0052B712B3D2}" srcOrd="0" destOrd="0" presId="urn:microsoft.com/office/officeart/2005/8/layout/hierarchy1"/>
    <dgm:cxn modelId="{80153720-D920-43CC-AF92-DBC89E18924E}" type="presOf" srcId="{3F1BF1CA-8339-4289-8A3B-5BE4EAA9BDFF}" destId="{9647D041-25F4-4A2C-976B-67471A97E4AF}" srcOrd="0" destOrd="0" presId="urn:microsoft.com/office/officeart/2005/8/layout/hierarchy1"/>
    <dgm:cxn modelId="{C97A500A-046E-4304-81F2-DAE17DB00F85}" srcId="{628452ED-ACDE-4228-BB1C-81EBF46ABA12}" destId="{25C6AA68-A3CB-45E5-9EBC-84C1DF7274F3}" srcOrd="0" destOrd="0" parTransId="{C8C20790-236A-470E-BFC4-53C2A9E1CA41}" sibTransId="{D873DA73-5994-4F31-9590-F5FB6301A872}"/>
    <dgm:cxn modelId="{5A46A1B7-F4B6-4CBD-88C9-A8ABA3E47C13}" type="presOf" srcId="{0B9048AC-C794-4EA8-9B3B-385BB57C91CD}" destId="{D6C24609-7D93-4F65-B0C0-937ED153AFF9}" srcOrd="0" destOrd="0" presId="urn:microsoft.com/office/officeart/2005/8/layout/hierarchy1"/>
    <dgm:cxn modelId="{36FDC432-855C-406B-BD0E-83FD2853E1BD}" type="presOf" srcId="{0356035B-BDE4-4D18-B946-5B2DF9B7CBB4}" destId="{0C2EDA26-98B7-45E4-B97D-CBDE3802AD27}" srcOrd="0" destOrd="0" presId="urn:microsoft.com/office/officeart/2005/8/layout/hierarchy1"/>
    <dgm:cxn modelId="{0F315406-4808-47DF-990C-86B6E67AED58}" type="presOf" srcId="{628452ED-ACDE-4228-BB1C-81EBF46ABA12}" destId="{C7BFA5AF-578F-4156-90DD-97114841DCAF}" srcOrd="0" destOrd="0" presId="urn:microsoft.com/office/officeart/2005/8/layout/hierarchy1"/>
    <dgm:cxn modelId="{FE9622D7-A25E-4DC4-BF1C-9DA23FE6081A}" srcId="{E6608558-9416-42F8-972C-34B630AEE991}" destId="{64571FAA-D676-488E-938F-E970B05CCE01}" srcOrd="0" destOrd="0" parTransId="{AD1D70DA-252E-4617-80A3-0404CA3C2DA9}" sibTransId="{33897253-D293-4A88-867C-2452F2A758FA}"/>
    <dgm:cxn modelId="{242044CD-B0F4-4B5A-97D8-2F18F76262C5}" srcId="{3F1BF1CA-8339-4289-8A3B-5BE4EAA9BDFF}" destId="{50A71A4B-AAFB-4A1D-BD6B-80D4941CD4EC}" srcOrd="0" destOrd="0" parTransId="{7BC15829-DDE6-4ADB-AFDB-DE98BF6DD928}" sibTransId="{00360045-2654-49FD-A815-111981AFAF70}"/>
    <dgm:cxn modelId="{936BFFA7-24F4-4C3F-A4D9-D4F223ED5585}" type="presOf" srcId="{1853ADE2-E6CE-44D8-8A17-7FFDC1CBC485}" destId="{91371AA6-54BA-4F8B-AED0-8794A0D7B346}" srcOrd="0" destOrd="0" presId="urn:microsoft.com/office/officeart/2005/8/layout/hierarchy1"/>
    <dgm:cxn modelId="{57595C87-F5F3-422A-9DB4-230E52B54F99}" type="presParOf" srcId="{564D2B47-4F17-4D97-91BE-0052B712B3D2}" destId="{240D0A9C-9763-45B2-A834-896CC8C65419}" srcOrd="0" destOrd="0" presId="urn:microsoft.com/office/officeart/2005/8/layout/hierarchy1"/>
    <dgm:cxn modelId="{F8C916A9-7638-45F9-8A0F-EDE91E09A9E9}" type="presParOf" srcId="{240D0A9C-9763-45B2-A834-896CC8C65419}" destId="{852E4CA9-4740-4BE1-817B-90F9599E2BA9}" srcOrd="0" destOrd="0" presId="urn:microsoft.com/office/officeart/2005/8/layout/hierarchy1"/>
    <dgm:cxn modelId="{75FAEC8B-2640-412D-B065-1D7A4D586D75}" type="presParOf" srcId="{852E4CA9-4740-4BE1-817B-90F9599E2BA9}" destId="{D4052E10-4519-4896-B767-735A71536DA7}" srcOrd="0" destOrd="0" presId="urn:microsoft.com/office/officeart/2005/8/layout/hierarchy1"/>
    <dgm:cxn modelId="{D119108F-0277-409C-A4A4-6B69375B055E}" type="presParOf" srcId="{852E4CA9-4740-4BE1-817B-90F9599E2BA9}" destId="{C0C7E07B-7686-4F02-B3E9-9D89AAE01888}" srcOrd="1" destOrd="0" presId="urn:microsoft.com/office/officeart/2005/8/layout/hierarchy1"/>
    <dgm:cxn modelId="{5BE8472B-1DD1-4663-9D33-74AEEFC4E1B8}" type="presParOf" srcId="{240D0A9C-9763-45B2-A834-896CC8C65419}" destId="{6C0B02D0-888F-4AAD-927D-A7F914258721}" srcOrd="1" destOrd="0" presId="urn:microsoft.com/office/officeart/2005/8/layout/hierarchy1"/>
    <dgm:cxn modelId="{A50637BC-98BF-49E6-84EB-8B913CBACC07}" type="presParOf" srcId="{6C0B02D0-888F-4AAD-927D-A7F914258721}" destId="{03569E77-4BE8-4104-BC8A-B2271E0D46B0}" srcOrd="0" destOrd="0" presId="urn:microsoft.com/office/officeart/2005/8/layout/hierarchy1"/>
    <dgm:cxn modelId="{59478710-F7DE-4DCF-A4BC-427D187C4F4A}" type="presParOf" srcId="{6C0B02D0-888F-4AAD-927D-A7F914258721}" destId="{9643732B-2174-47D4-87BC-BF571C7CB38A}" srcOrd="1" destOrd="0" presId="urn:microsoft.com/office/officeart/2005/8/layout/hierarchy1"/>
    <dgm:cxn modelId="{808D8843-23D0-4B97-BF6D-F2DA3CABC7D9}" type="presParOf" srcId="{9643732B-2174-47D4-87BC-BF571C7CB38A}" destId="{8363FB0C-922E-407B-8356-7F24828054DD}" srcOrd="0" destOrd="0" presId="urn:microsoft.com/office/officeart/2005/8/layout/hierarchy1"/>
    <dgm:cxn modelId="{508AF1DE-8534-4B07-9496-1412A56CED85}" type="presParOf" srcId="{8363FB0C-922E-407B-8356-7F24828054DD}" destId="{8C69CC48-041B-4C56-A68C-F28B14EF2D71}" srcOrd="0" destOrd="0" presId="urn:microsoft.com/office/officeart/2005/8/layout/hierarchy1"/>
    <dgm:cxn modelId="{73572801-E726-4E4E-A447-D965036CE47B}" type="presParOf" srcId="{8363FB0C-922E-407B-8356-7F24828054DD}" destId="{C7BFA5AF-578F-4156-90DD-97114841DCAF}" srcOrd="1" destOrd="0" presId="urn:microsoft.com/office/officeart/2005/8/layout/hierarchy1"/>
    <dgm:cxn modelId="{9904A910-D385-4AF0-B77C-98EAE9329555}" type="presParOf" srcId="{9643732B-2174-47D4-87BC-BF571C7CB38A}" destId="{74301D12-8E00-4BB4-A548-92EE469D3A1B}" srcOrd="1" destOrd="0" presId="urn:microsoft.com/office/officeart/2005/8/layout/hierarchy1"/>
    <dgm:cxn modelId="{30E9C255-1AD7-4836-A595-BBF5A238D176}" type="presParOf" srcId="{74301D12-8E00-4BB4-A548-92EE469D3A1B}" destId="{6C5687CF-AC20-4640-926B-361C383C8A83}" srcOrd="0" destOrd="0" presId="urn:microsoft.com/office/officeart/2005/8/layout/hierarchy1"/>
    <dgm:cxn modelId="{EBE90690-0DDB-4B47-AE0A-D227541C2855}" type="presParOf" srcId="{74301D12-8E00-4BB4-A548-92EE469D3A1B}" destId="{E36E0C1A-5D4C-4D9A-8FDF-89AE882E6C43}" srcOrd="1" destOrd="0" presId="urn:microsoft.com/office/officeart/2005/8/layout/hierarchy1"/>
    <dgm:cxn modelId="{E2160479-F897-4509-9F6A-75EC3F4FFCFB}" type="presParOf" srcId="{E36E0C1A-5D4C-4D9A-8FDF-89AE882E6C43}" destId="{4EA90242-17BA-4EC9-A218-447ED3C5AFB7}" srcOrd="0" destOrd="0" presId="urn:microsoft.com/office/officeart/2005/8/layout/hierarchy1"/>
    <dgm:cxn modelId="{9ED17A12-4096-40DE-913E-9674ADE096A4}" type="presParOf" srcId="{4EA90242-17BA-4EC9-A218-447ED3C5AFB7}" destId="{599DC474-CBAA-4722-8254-E9599B46D97A}" srcOrd="0" destOrd="0" presId="urn:microsoft.com/office/officeart/2005/8/layout/hierarchy1"/>
    <dgm:cxn modelId="{B3DF0FDB-AA7A-4425-8B83-2C8F3C59AA57}" type="presParOf" srcId="{4EA90242-17BA-4EC9-A218-447ED3C5AFB7}" destId="{86AD723A-860F-4D57-83F4-D686A6902970}" srcOrd="1" destOrd="0" presId="urn:microsoft.com/office/officeart/2005/8/layout/hierarchy1"/>
    <dgm:cxn modelId="{AF3155A6-03E0-44F5-957F-7D4D13166265}" type="presParOf" srcId="{E36E0C1A-5D4C-4D9A-8FDF-89AE882E6C43}" destId="{15D959CD-145D-45C4-8CEB-4D886EA2D978}" srcOrd="1" destOrd="0" presId="urn:microsoft.com/office/officeart/2005/8/layout/hierarchy1"/>
    <dgm:cxn modelId="{40D53466-763F-4D2A-AE80-ABA26ECFCA98}" type="presParOf" srcId="{74301D12-8E00-4BB4-A548-92EE469D3A1B}" destId="{B63B3FBA-F6B6-4302-8EA9-76B36A1EB138}" srcOrd="2" destOrd="0" presId="urn:microsoft.com/office/officeart/2005/8/layout/hierarchy1"/>
    <dgm:cxn modelId="{D5B3736D-F382-4751-8362-9F0C7A98B1CC}" type="presParOf" srcId="{74301D12-8E00-4BB4-A548-92EE469D3A1B}" destId="{2D7A2A12-AF6A-485B-B2BC-D6BB02314732}" srcOrd="3" destOrd="0" presId="urn:microsoft.com/office/officeart/2005/8/layout/hierarchy1"/>
    <dgm:cxn modelId="{4E6AED7F-839C-4EE0-9671-701120DAC182}" type="presParOf" srcId="{2D7A2A12-AF6A-485B-B2BC-D6BB02314732}" destId="{D4D66896-2C3E-472B-A438-546BB7C6F2F9}" srcOrd="0" destOrd="0" presId="urn:microsoft.com/office/officeart/2005/8/layout/hierarchy1"/>
    <dgm:cxn modelId="{30313891-D863-4668-BF21-0592B2D1C93D}" type="presParOf" srcId="{D4D66896-2C3E-472B-A438-546BB7C6F2F9}" destId="{88817AB9-3542-4BBC-A712-383F34728460}" srcOrd="0" destOrd="0" presId="urn:microsoft.com/office/officeart/2005/8/layout/hierarchy1"/>
    <dgm:cxn modelId="{0A2D57D9-B2D9-4D19-84C3-9F3F07207B83}" type="presParOf" srcId="{D4D66896-2C3E-472B-A438-546BB7C6F2F9}" destId="{0C2EDA26-98B7-45E4-B97D-CBDE3802AD27}" srcOrd="1" destOrd="0" presId="urn:microsoft.com/office/officeart/2005/8/layout/hierarchy1"/>
    <dgm:cxn modelId="{0A087F31-1203-4309-82E8-AD81C499F121}" type="presParOf" srcId="{2D7A2A12-AF6A-485B-B2BC-D6BB02314732}" destId="{34DDB20A-FE64-4307-A5D7-412C1D508017}" srcOrd="1" destOrd="0" presId="urn:microsoft.com/office/officeart/2005/8/layout/hierarchy1"/>
    <dgm:cxn modelId="{9A7A8CE5-BB39-4F5F-A136-A63D1F2EBE87}" type="presParOf" srcId="{6C0B02D0-888F-4AAD-927D-A7F914258721}" destId="{91371AA6-54BA-4F8B-AED0-8794A0D7B346}" srcOrd="2" destOrd="0" presId="urn:microsoft.com/office/officeart/2005/8/layout/hierarchy1"/>
    <dgm:cxn modelId="{4FFF2AC1-5F4D-467F-A02C-8924A06DFA99}" type="presParOf" srcId="{6C0B02D0-888F-4AAD-927D-A7F914258721}" destId="{81D608E9-B18C-44ED-8E33-264F8F541B5E}" srcOrd="3" destOrd="0" presId="urn:microsoft.com/office/officeart/2005/8/layout/hierarchy1"/>
    <dgm:cxn modelId="{DDB00E7A-714B-4051-AEF5-6D7F9D733FE7}" type="presParOf" srcId="{81D608E9-B18C-44ED-8E33-264F8F541B5E}" destId="{31958800-7740-406A-B861-4742388A77F4}" srcOrd="0" destOrd="0" presId="urn:microsoft.com/office/officeart/2005/8/layout/hierarchy1"/>
    <dgm:cxn modelId="{0D06A625-F1EC-42A2-8ECD-6F79BA90AA8E}" type="presParOf" srcId="{31958800-7740-406A-B861-4742388A77F4}" destId="{E81CFF8E-7FF8-4748-9601-8E471C0D5102}" srcOrd="0" destOrd="0" presId="urn:microsoft.com/office/officeart/2005/8/layout/hierarchy1"/>
    <dgm:cxn modelId="{4D34183C-EE05-437C-B018-6C73EF8305CA}" type="presParOf" srcId="{31958800-7740-406A-B861-4742388A77F4}" destId="{9647D041-25F4-4A2C-976B-67471A97E4AF}" srcOrd="1" destOrd="0" presId="urn:microsoft.com/office/officeart/2005/8/layout/hierarchy1"/>
    <dgm:cxn modelId="{49E5172E-B0E0-4DDF-96FC-55C9DF91916C}" type="presParOf" srcId="{81D608E9-B18C-44ED-8E33-264F8F541B5E}" destId="{C6AAE0F1-003C-4E69-A885-B5796AFCC12F}" srcOrd="1" destOrd="0" presId="urn:microsoft.com/office/officeart/2005/8/layout/hierarchy1"/>
    <dgm:cxn modelId="{3BD75974-65E6-4B63-834D-8D72583B9980}" type="presParOf" srcId="{C6AAE0F1-003C-4E69-A885-B5796AFCC12F}" destId="{515BC3D6-870A-4E1E-8274-B619C58D4639}" srcOrd="0" destOrd="0" presId="urn:microsoft.com/office/officeart/2005/8/layout/hierarchy1"/>
    <dgm:cxn modelId="{1046C9E8-FF82-4F18-BEDB-AAA2B6D62C05}" type="presParOf" srcId="{C6AAE0F1-003C-4E69-A885-B5796AFCC12F}" destId="{04F52C1A-93DB-41EA-A51A-0628B3AC48D5}" srcOrd="1" destOrd="0" presId="urn:microsoft.com/office/officeart/2005/8/layout/hierarchy1"/>
    <dgm:cxn modelId="{533E9FB2-BF24-4546-A270-CC0CF77133E3}" type="presParOf" srcId="{04F52C1A-93DB-41EA-A51A-0628B3AC48D5}" destId="{D01782B0-EF46-4498-BC2B-6433E0D778ED}" srcOrd="0" destOrd="0" presId="urn:microsoft.com/office/officeart/2005/8/layout/hierarchy1"/>
    <dgm:cxn modelId="{21903655-62E5-4D7C-98F8-BA5C9BAA8DCE}" type="presParOf" srcId="{D01782B0-EF46-4498-BC2B-6433E0D778ED}" destId="{6C50F55A-9E3C-497D-AA4A-4BDEAE849506}" srcOrd="0" destOrd="0" presId="urn:microsoft.com/office/officeart/2005/8/layout/hierarchy1"/>
    <dgm:cxn modelId="{6AA5AEE7-C16B-433F-AD70-F2C6B3518113}" type="presParOf" srcId="{D01782B0-EF46-4498-BC2B-6433E0D778ED}" destId="{3B0D539A-6A7B-4981-A4AD-2C0BCC5F16E0}" srcOrd="1" destOrd="0" presId="urn:microsoft.com/office/officeart/2005/8/layout/hierarchy1"/>
    <dgm:cxn modelId="{B214CD75-76E8-4BBC-92A7-A7BA2453C4F3}" type="presParOf" srcId="{04F52C1A-93DB-41EA-A51A-0628B3AC48D5}" destId="{3A65C7C5-12BB-4542-918B-84D150E9892C}" srcOrd="1" destOrd="0" presId="urn:microsoft.com/office/officeart/2005/8/layout/hierarchy1"/>
    <dgm:cxn modelId="{7AFC6066-586B-431F-87C1-58EE5FEC51E3}" type="presParOf" srcId="{3A65C7C5-12BB-4542-918B-84D150E9892C}" destId="{7F037484-E13D-4694-B05F-B03030A703FE}" srcOrd="0" destOrd="0" presId="urn:microsoft.com/office/officeart/2005/8/layout/hierarchy1"/>
    <dgm:cxn modelId="{680963C2-CAE0-4F7A-A59A-0D08E2B6D3B5}" type="presParOf" srcId="{3A65C7C5-12BB-4542-918B-84D150E9892C}" destId="{B36E5597-01D0-4B90-B3CF-62E2F79F84CF}" srcOrd="1" destOrd="0" presId="urn:microsoft.com/office/officeart/2005/8/layout/hierarchy1"/>
    <dgm:cxn modelId="{86663765-C1A3-4BA6-8ADB-DA8D035DA32A}" type="presParOf" srcId="{B36E5597-01D0-4B90-B3CF-62E2F79F84CF}" destId="{46F651A2-A092-4B76-996A-4F896F3B24A1}" srcOrd="0" destOrd="0" presId="urn:microsoft.com/office/officeart/2005/8/layout/hierarchy1"/>
    <dgm:cxn modelId="{675F397D-79B2-4A42-9D84-5125C2859D98}" type="presParOf" srcId="{46F651A2-A092-4B76-996A-4F896F3B24A1}" destId="{D7BDE067-3AC2-46B4-BFA7-74A75767D1A0}" srcOrd="0" destOrd="0" presId="urn:microsoft.com/office/officeart/2005/8/layout/hierarchy1"/>
    <dgm:cxn modelId="{6B430890-8060-40CF-81E1-6874644F0989}" type="presParOf" srcId="{46F651A2-A092-4B76-996A-4F896F3B24A1}" destId="{6C23042F-C6A9-4665-9CD6-587DF717D7E3}" srcOrd="1" destOrd="0" presId="urn:microsoft.com/office/officeart/2005/8/layout/hierarchy1"/>
    <dgm:cxn modelId="{1E475067-7DD3-4B50-8326-25B34068FBE3}" type="presParOf" srcId="{B36E5597-01D0-4B90-B3CF-62E2F79F84CF}" destId="{C92C7C4A-2AA5-407C-A6B2-30CB5860F9DF}" srcOrd="1" destOrd="0" presId="urn:microsoft.com/office/officeart/2005/8/layout/hierarchy1"/>
    <dgm:cxn modelId="{7FE629B0-CADA-4E92-BA22-49BC325662B5}" type="presParOf" srcId="{3A65C7C5-12BB-4542-918B-84D150E9892C}" destId="{3FB0B903-F863-46E8-BF45-A5A5E32B6A43}" srcOrd="2" destOrd="0" presId="urn:microsoft.com/office/officeart/2005/8/layout/hierarchy1"/>
    <dgm:cxn modelId="{481A3ECD-4E6F-4F1C-8162-2243DC1CC3A6}" type="presParOf" srcId="{3A65C7C5-12BB-4542-918B-84D150E9892C}" destId="{8A213766-98B1-47FB-ABD1-AD07C7091473}" srcOrd="3" destOrd="0" presId="urn:microsoft.com/office/officeart/2005/8/layout/hierarchy1"/>
    <dgm:cxn modelId="{60FE0469-11E3-43EC-BEE3-D79067B1CEC9}" type="presParOf" srcId="{8A213766-98B1-47FB-ABD1-AD07C7091473}" destId="{0942FD2A-6A26-49FF-A95F-2A94360EAD5B}" srcOrd="0" destOrd="0" presId="urn:microsoft.com/office/officeart/2005/8/layout/hierarchy1"/>
    <dgm:cxn modelId="{F5B14799-D6B3-488C-B24C-EC11EC007A94}" type="presParOf" srcId="{0942FD2A-6A26-49FF-A95F-2A94360EAD5B}" destId="{F34716AF-D8BD-4488-981D-1390BD74430F}" srcOrd="0" destOrd="0" presId="urn:microsoft.com/office/officeart/2005/8/layout/hierarchy1"/>
    <dgm:cxn modelId="{B190C1EA-0350-489F-81C1-9E20480490CD}" type="presParOf" srcId="{0942FD2A-6A26-49FF-A95F-2A94360EAD5B}" destId="{C9817D37-36BF-4117-8510-5998E01C3A60}" srcOrd="1" destOrd="0" presId="urn:microsoft.com/office/officeart/2005/8/layout/hierarchy1"/>
    <dgm:cxn modelId="{8F254221-8BD4-4257-876F-AB42690EC0B2}" type="presParOf" srcId="{8A213766-98B1-47FB-ABD1-AD07C7091473}" destId="{ED4092AB-4898-4458-8899-9F6203D2B88A}" srcOrd="1" destOrd="0" presId="urn:microsoft.com/office/officeart/2005/8/layout/hierarchy1"/>
    <dgm:cxn modelId="{ACA2C499-5497-4453-9B76-94FE1A4E303D}" type="presParOf" srcId="{3A65C7C5-12BB-4542-918B-84D150E9892C}" destId="{68508C15-EA90-454D-914F-8A05ECA930D5}" srcOrd="4" destOrd="0" presId="urn:microsoft.com/office/officeart/2005/8/layout/hierarchy1"/>
    <dgm:cxn modelId="{CFF08F7A-0447-4395-9FD0-0682F11CAAA0}" type="presParOf" srcId="{3A65C7C5-12BB-4542-918B-84D150E9892C}" destId="{45CA902A-6DFF-4B29-8059-E06FF15455DA}" srcOrd="5" destOrd="0" presId="urn:microsoft.com/office/officeart/2005/8/layout/hierarchy1"/>
    <dgm:cxn modelId="{646DB14A-2453-4CA7-8B91-1BCE6143605C}" type="presParOf" srcId="{45CA902A-6DFF-4B29-8059-E06FF15455DA}" destId="{84175E54-294E-4C89-BCD1-375737E965D3}" srcOrd="0" destOrd="0" presId="urn:microsoft.com/office/officeart/2005/8/layout/hierarchy1"/>
    <dgm:cxn modelId="{0AD2758D-9BCD-4834-8B3E-3366D4A47440}" type="presParOf" srcId="{84175E54-294E-4C89-BCD1-375737E965D3}" destId="{CE1FFE11-CDA9-4699-B403-59F7C4C3FCEE}" srcOrd="0" destOrd="0" presId="urn:microsoft.com/office/officeart/2005/8/layout/hierarchy1"/>
    <dgm:cxn modelId="{E7D0B61A-98F3-4E13-BCCC-A8F71E51C546}" type="presParOf" srcId="{84175E54-294E-4C89-BCD1-375737E965D3}" destId="{D86CEA15-97C9-45F7-B1EA-7ED5E2F4468F}" srcOrd="1" destOrd="0" presId="urn:microsoft.com/office/officeart/2005/8/layout/hierarchy1"/>
    <dgm:cxn modelId="{F119E5D1-04CF-4C1F-B630-3539C1951C93}" type="presParOf" srcId="{45CA902A-6DFF-4B29-8059-E06FF15455DA}" destId="{293C8E89-518B-4D85-BF7A-49667D69FACF}" srcOrd="1" destOrd="0" presId="urn:microsoft.com/office/officeart/2005/8/layout/hierarchy1"/>
    <dgm:cxn modelId="{142ECC76-8234-404F-AD02-67CB4D183595}" type="presParOf" srcId="{C6AAE0F1-003C-4E69-A885-B5796AFCC12F}" destId="{D09FD7CB-B110-4B13-8E5B-5365FB1F779E}" srcOrd="2" destOrd="0" presId="urn:microsoft.com/office/officeart/2005/8/layout/hierarchy1"/>
    <dgm:cxn modelId="{416A22E3-4F23-44E7-BEA5-6BC4C2CF9C71}" type="presParOf" srcId="{C6AAE0F1-003C-4E69-A885-B5796AFCC12F}" destId="{08A62D29-8C09-4297-ADDF-6958BF8AAF1A}" srcOrd="3" destOrd="0" presId="urn:microsoft.com/office/officeart/2005/8/layout/hierarchy1"/>
    <dgm:cxn modelId="{D9B818A6-AA3A-4F6E-999A-479C87154242}" type="presParOf" srcId="{08A62D29-8C09-4297-ADDF-6958BF8AAF1A}" destId="{04E4A7A5-F452-4EC2-AD94-760823450659}" srcOrd="0" destOrd="0" presId="urn:microsoft.com/office/officeart/2005/8/layout/hierarchy1"/>
    <dgm:cxn modelId="{E2ECBADA-978D-4C38-A27A-2254C50C9BCC}" type="presParOf" srcId="{04E4A7A5-F452-4EC2-AD94-760823450659}" destId="{1D747C71-9F27-4FF3-A134-34186E476257}" srcOrd="0" destOrd="0" presId="urn:microsoft.com/office/officeart/2005/8/layout/hierarchy1"/>
    <dgm:cxn modelId="{D262C05C-C7DD-4017-B903-7E94A4585890}" type="presParOf" srcId="{04E4A7A5-F452-4EC2-AD94-760823450659}" destId="{EC79E48E-5A80-484B-BE4D-86317CD44A01}" srcOrd="1" destOrd="0" presId="urn:microsoft.com/office/officeart/2005/8/layout/hierarchy1"/>
    <dgm:cxn modelId="{710F253B-B9F1-40AF-912B-1B6FE7C20E9B}" type="presParOf" srcId="{08A62D29-8C09-4297-ADDF-6958BF8AAF1A}" destId="{A054A852-F6A9-446C-B416-FC225772D087}" srcOrd="1" destOrd="0" presId="urn:microsoft.com/office/officeart/2005/8/layout/hierarchy1"/>
    <dgm:cxn modelId="{5B863F84-147B-49B4-AFDE-5DCA1D03722F}" type="presParOf" srcId="{A054A852-F6A9-446C-B416-FC225772D087}" destId="{41EB07BC-B77D-4ACB-971D-C103F637B561}" srcOrd="0" destOrd="0" presId="urn:microsoft.com/office/officeart/2005/8/layout/hierarchy1"/>
    <dgm:cxn modelId="{264975A2-5A17-4A81-962E-85ADC46907FB}" type="presParOf" srcId="{A054A852-F6A9-446C-B416-FC225772D087}" destId="{3BF99526-87B1-4F6A-A330-841BE7C95546}" srcOrd="1" destOrd="0" presId="urn:microsoft.com/office/officeart/2005/8/layout/hierarchy1"/>
    <dgm:cxn modelId="{7494B2D8-34EB-4F2C-843D-388FD6B32D9A}" type="presParOf" srcId="{3BF99526-87B1-4F6A-A330-841BE7C95546}" destId="{09B1657D-6AC5-485E-9E28-85DC751FBCE7}" srcOrd="0" destOrd="0" presId="urn:microsoft.com/office/officeart/2005/8/layout/hierarchy1"/>
    <dgm:cxn modelId="{09E4F8C5-2F67-4211-8DF9-BE5CF3263FD3}" type="presParOf" srcId="{09B1657D-6AC5-485E-9E28-85DC751FBCE7}" destId="{63BD9422-4C0E-479E-88B7-CF1BDA08B7BB}" srcOrd="0" destOrd="0" presId="urn:microsoft.com/office/officeart/2005/8/layout/hierarchy1"/>
    <dgm:cxn modelId="{37BFFD7A-718F-4F8D-B52B-C064953FA67A}" type="presParOf" srcId="{09B1657D-6AC5-485E-9E28-85DC751FBCE7}" destId="{1E1E357C-B1ED-42AC-ACC8-F040542184AA}" srcOrd="1" destOrd="0" presId="urn:microsoft.com/office/officeart/2005/8/layout/hierarchy1"/>
    <dgm:cxn modelId="{353D8907-83C9-4058-A3D7-9DC2C1A480CC}" type="presParOf" srcId="{3BF99526-87B1-4F6A-A330-841BE7C95546}" destId="{B1D18581-4AC5-4CD6-82D6-D5C0EE42C5DF}" srcOrd="1" destOrd="0" presId="urn:microsoft.com/office/officeart/2005/8/layout/hierarchy1"/>
    <dgm:cxn modelId="{E356871D-36DB-4E2A-ADAB-8FB4AFE56F38}" type="presParOf" srcId="{A054A852-F6A9-446C-B416-FC225772D087}" destId="{4545C50E-C739-44C6-BC03-2BDD64AA136B}" srcOrd="2" destOrd="0" presId="urn:microsoft.com/office/officeart/2005/8/layout/hierarchy1"/>
    <dgm:cxn modelId="{D682EA3B-3BEA-4A91-AFF9-ACD2AB02A948}" type="presParOf" srcId="{A054A852-F6A9-446C-B416-FC225772D087}" destId="{485EAC80-363D-4511-9532-55915951FEAC}" srcOrd="3" destOrd="0" presId="urn:microsoft.com/office/officeart/2005/8/layout/hierarchy1"/>
    <dgm:cxn modelId="{F4D5371E-91FD-4428-B229-88CD95853019}" type="presParOf" srcId="{485EAC80-363D-4511-9532-55915951FEAC}" destId="{8E272143-7B33-4C0B-90FC-ED7042D80837}" srcOrd="0" destOrd="0" presId="urn:microsoft.com/office/officeart/2005/8/layout/hierarchy1"/>
    <dgm:cxn modelId="{2AAFF248-9EBE-4C6F-B3EC-809D63A75AA9}" type="presParOf" srcId="{8E272143-7B33-4C0B-90FC-ED7042D80837}" destId="{4409BA6F-B14E-41CF-B1C9-309441DC5E9A}" srcOrd="0" destOrd="0" presId="urn:microsoft.com/office/officeart/2005/8/layout/hierarchy1"/>
    <dgm:cxn modelId="{89BFDD5C-FF9C-4CFE-A540-AC740D10F0C8}" type="presParOf" srcId="{8E272143-7B33-4C0B-90FC-ED7042D80837}" destId="{76696873-4B2C-457B-9FD3-DC218DF70C9E}" srcOrd="1" destOrd="0" presId="urn:microsoft.com/office/officeart/2005/8/layout/hierarchy1"/>
    <dgm:cxn modelId="{E4B4448E-64BE-4136-9B82-854F931E2847}" type="presParOf" srcId="{485EAC80-363D-4511-9532-55915951FEAC}" destId="{402F89B6-BC62-4EDE-87D4-7C028D8E8DB8}" srcOrd="1" destOrd="0" presId="urn:microsoft.com/office/officeart/2005/8/layout/hierarchy1"/>
    <dgm:cxn modelId="{F408B42A-E54A-45B6-BD42-959ACE26B465}" type="presParOf" srcId="{A054A852-F6A9-446C-B416-FC225772D087}" destId="{2462E235-9F2F-47B8-9864-4030E0271EDB}" srcOrd="4" destOrd="0" presId="urn:microsoft.com/office/officeart/2005/8/layout/hierarchy1"/>
    <dgm:cxn modelId="{FB8D51CA-D533-4847-A5A6-023569978D3F}" type="presParOf" srcId="{A054A852-F6A9-446C-B416-FC225772D087}" destId="{70B507ED-1E53-4296-A777-72422B2EC339}" srcOrd="5" destOrd="0" presId="urn:microsoft.com/office/officeart/2005/8/layout/hierarchy1"/>
    <dgm:cxn modelId="{55A4D4EB-CBAE-4F6B-A19E-21333AA12B22}" type="presParOf" srcId="{70B507ED-1E53-4296-A777-72422B2EC339}" destId="{FBBA4595-CAD3-4055-AFA7-C7FF63C84B82}" srcOrd="0" destOrd="0" presId="urn:microsoft.com/office/officeart/2005/8/layout/hierarchy1"/>
    <dgm:cxn modelId="{7F1D8C98-67E9-4FC3-893B-B431E1D8FFBB}" type="presParOf" srcId="{FBBA4595-CAD3-4055-AFA7-C7FF63C84B82}" destId="{AA0E1CCC-7C98-4060-8B12-6A1B1D08A7A8}" srcOrd="0" destOrd="0" presId="urn:microsoft.com/office/officeart/2005/8/layout/hierarchy1"/>
    <dgm:cxn modelId="{1DA9E523-1F5F-49FC-B773-9BB8B70B70FE}" type="presParOf" srcId="{FBBA4595-CAD3-4055-AFA7-C7FF63C84B82}" destId="{D6C24609-7D93-4F65-B0C0-937ED153AFF9}" srcOrd="1" destOrd="0" presId="urn:microsoft.com/office/officeart/2005/8/layout/hierarchy1"/>
    <dgm:cxn modelId="{5656F5A7-6CB8-4E2C-9099-F2F58BB32F3E}" type="presParOf" srcId="{70B507ED-1E53-4296-A777-72422B2EC339}" destId="{6B402D97-75A3-4F2B-9DF3-CA6F16FF290B}" srcOrd="1" destOrd="0" presId="urn:microsoft.com/office/officeart/2005/8/layout/hierarchy1"/>
    <dgm:cxn modelId="{AEEE4283-E711-4631-BA58-2827FC8F601C}" type="presParOf" srcId="{A054A852-F6A9-446C-B416-FC225772D087}" destId="{91FE3CE1-A280-42A8-9580-AA9D550CB8FC}" srcOrd="6" destOrd="0" presId="urn:microsoft.com/office/officeart/2005/8/layout/hierarchy1"/>
    <dgm:cxn modelId="{CFBA29E6-C91C-48E8-A315-296AF4CA955E}" type="presParOf" srcId="{A054A852-F6A9-446C-B416-FC225772D087}" destId="{B0F55445-CCD3-4646-9AD2-907738463307}" srcOrd="7" destOrd="0" presId="urn:microsoft.com/office/officeart/2005/8/layout/hierarchy1"/>
    <dgm:cxn modelId="{766C30B6-7C9A-4F9D-98C0-B3EFE792692D}" type="presParOf" srcId="{B0F55445-CCD3-4646-9AD2-907738463307}" destId="{1F675666-A3F9-44C0-98B3-76107178C279}" srcOrd="0" destOrd="0" presId="urn:microsoft.com/office/officeart/2005/8/layout/hierarchy1"/>
    <dgm:cxn modelId="{1DC9EDCF-CBFB-4DEC-B253-CDEF4D80296D}" type="presParOf" srcId="{1F675666-A3F9-44C0-98B3-76107178C279}" destId="{39B49D2B-B4ED-495E-B4F5-ACA3D1BE26E8}" srcOrd="0" destOrd="0" presId="urn:microsoft.com/office/officeart/2005/8/layout/hierarchy1"/>
    <dgm:cxn modelId="{53262E9F-00C4-4ED8-A891-0985535ABE88}" type="presParOf" srcId="{1F675666-A3F9-44C0-98B3-76107178C279}" destId="{DA9B64B5-F9C0-4AD7-B807-02ACBB4EFDC6}" srcOrd="1" destOrd="0" presId="urn:microsoft.com/office/officeart/2005/8/layout/hierarchy1"/>
    <dgm:cxn modelId="{6B49F3E5-A682-4D6F-8617-2CAB3BC96EB9}" type="presParOf" srcId="{B0F55445-CCD3-4646-9AD2-907738463307}" destId="{2CA0163C-1482-4E6F-881E-0CB34F76AB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6DB105-C7AE-4990-B6E9-D30B69EDAC1C}" type="doc">
      <dgm:prSet loTypeId="urn:microsoft.com/office/officeart/2005/8/layout/hProcess4" loCatId="process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BE76FD0-22F6-4981-8230-101FBB4314A7}">
      <dgm:prSet phldrT="[Text]"/>
      <dgm:spPr/>
      <dgm:t>
        <a:bodyPr/>
        <a:lstStyle/>
        <a:p>
          <a:r>
            <a:rPr lang="en-US" dirty="0" smtClean="0"/>
            <a:t>Data  Collection</a:t>
          </a:r>
          <a:endParaRPr lang="en-US" dirty="0"/>
        </a:p>
      </dgm:t>
    </dgm:pt>
    <dgm:pt modelId="{9B243E3C-16C6-435D-884A-7C134DEE9E6F}" type="parTrans" cxnId="{FFDE5C50-35C9-4DD1-8447-2AF12F09620F}">
      <dgm:prSet/>
      <dgm:spPr/>
      <dgm:t>
        <a:bodyPr/>
        <a:lstStyle/>
        <a:p>
          <a:endParaRPr lang="en-US"/>
        </a:p>
      </dgm:t>
    </dgm:pt>
    <dgm:pt modelId="{8992DDDB-4EF1-426E-8130-5F1DAEE94BE2}" type="sibTrans" cxnId="{FFDE5C50-35C9-4DD1-8447-2AF12F09620F}">
      <dgm:prSet/>
      <dgm:spPr/>
      <dgm:t>
        <a:bodyPr/>
        <a:lstStyle/>
        <a:p>
          <a:endParaRPr lang="en-US"/>
        </a:p>
      </dgm:t>
    </dgm:pt>
    <dgm:pt modelId="{3E541D7D-8E27-48F7-9EB1-A398B56556F6}">
      <dgm:prSet phldrT="[Text]" custT="1"/>
      <dgm:spPr/>
      <dgm:t>
        <a:bodyPr/>
        <a:lstStyle/>
        <a:p>
          <a:r>
            <a:rPr lang="en-US" sz="1800" dirty="0" smtClean="0"/>
            <a:t>Observation</a:t>
          </a:r>
          <a:endParaRPr lang="en-US" sz="1800" dirty="0"/>
        </a:p>
      </dgm:t>
    </dgm:pt>
    <dgm:pt modelId="{93F99165-A783-4BAC-9B57-DBDBFF99A001}" type="parTrans" cxnId="{CC874942-AE5F-4B99-85A3-C498722545E9}">
      <dgm:prSet/>
      <dgm:spPr/>
      <dgm:t>
        <a:bodyPr/>
        <a:lstStyle/>
        <a:p>
          <a:endParaRPr lang="en-US"/>
        </a:p>
      </dgm:t>
    </dgm:pt>
    <dgm:pt modelId="{7982A8F8-6A42-4AB7-878B-1C55FA0B9016}" type="sibTrans" cxnId="{CC874942-AE5F-4B99-85A3-C498722545E9}">
      <dgm:prSet/>
      <dgm:spPr/>
      <dgm:t>
        <a:bodyPr/>
        <a:lstStyle/>
        <a:p>
          <a:endParaRPr lang="en-US"/>
        </a:p>
      </dgm:t>
    </dgm:pt>
    <dgm:pt modelId="{91EA3C07-E8E9-433E-8787-B2909B8FD4D5}">
      <dgm:prSet phldrT="[Text]" custT="1"/>
      <dgm:spPr/>
      <dgm:t>
        <a:bodyPr/>
        <a:lstStyle/>
        <a:p>
          <a:r>
            <a:rPr lang="en-US" sz="1800" dirty="0" smtClean="0"/>
            <a:t>Recording</a:t>
          </a:r>
          <a:endParaRPr lang="en-US" sz="1800" dirty="0"/>
        </a:p>
      </dgm:t>
    </dgm:pt>
    <dgm:pt modelId="{A2953A1B-61BE-4354-B918-56D2B3CD76D6}" type="parTrans" cxnId="{F574FE92-6F11-44C0-B9B1-CDAE4837FBDB}">
      <dgm:prSet/>
      <dgm:spPr/>
      <dgm:t>
        <a:bodyPr/>
        <a:lstStyle/>
        <a:p>
          <a:endParaRPr lang="en-US"/>
        </a:p>
      </dgm:t>
    </dgm:pt>
    <dgm:pt modelId="{B677F947-6090-4495-9BC7-148249B3F7B1}" type="sibTrans" cxnId="{F574FE92-6F11-44C0-B9B1-CDAE4837FBDB}">
      <dgm:prSet/>
      <dgm:spPr/>
      <dgm:t>
        <a:bodyPr/>
        <a:lstStyle/>
        <a:p>
          <a:endParaRPr lang="en-US"/>
        </a:p>
      </dgm:t>
    </dgm:pt>
    <dgm:pt modelId="{E99764CC-A2C8-4880-80D8-94857E1E0194}">
      <dgm:prSet phldrT="[Text]"/>
      <dgm:spPr/>
      <dgm:t>
        <a:bodyPr/>
        <a:lstStyle/>
        <a:p>
          <a:r>
            <a:rPr lang="en-US" dirty="0" smtClean="0"/>
            <a:t>Data Reduction</a:t>
          </a:r>
          <a:endParaRPr lang="en-US" dirty="0"/>
        </a:p>
      </dgm:t>
    </dgm:pt>
    <dgm:pt modelId="{36624896-F062-455D-9B8C-A954BF96DF8C}" type="parTrans" cxnId="{4EEFF1E1-0373-4C00-AFFD-96B2346F2523}">
      <dgm:prSet/>
      <dgm:spPr/>
      <dgm:t>
        <a:bodyPr/>
        <a:lstStyle/>
        <a:p>
          <a:endParaRPr lang="en-US"/>
        </a:p>
      </dgm:t>
    </dgm:pt>
    <dgm:pt modelId="{7BD6CF83-6433-4AC3-AAD5-3B27B4E6AD99}" type="sibTrans" cxnId="{4EEFF1E1-0373-4C00-AFFD-96B2346F2523}">
      <dgm:prSet/>
      <dgm:spPr/>
      <dgm:t>
        <a:bodyPr/>
        <a:lstStyle/>
        <a:p>
          <a:endParaRPr lang="en-US"/>
        </a:p>
      </dgm:t>
    </dgm:pt>
    <dgm:pt modelId="{A5E712C4-E611-4F0C-9126-5EFF86706CD7}">
      <dgm:prSet phldrT="[Text]" custT="1"/>
      <dgm:spPr/>
      <dgm:t>
        <a:bodyPr/>
        <a:lstStyle/>
        <a:p>
          <a:r>
            <a:rPr lang="en-US" sz="1800" dirty="0" smtClean="0"/>
            <a:t>Selecting </a:t>
          </a:r>
          <a:endParaRPr lang="en-US" sz="1800" dirty="0"/>
        </a:p>
      </dgm:t>
    </dgm:pt>
    <dgm:pt modelId="{3790C9E5-D78E-4617-9CE1-CB3BF3ABD37E}" type="parTrans" cxnId="{E24AA2F4-409E-49D0-9D2C-0BCE5D9C8498}">
      <dgm:prSet/>
      <dgm:spPr/>
      <dgm:t>
        <a:bodyPr/>
        <a:lstStyle/>
        <a:p>
          <a:endParaRPr lang="en-US"/>
        </a:p>
      </dgm:t>
    </dgm:pt>
    <dgm:pt modelId="{CE4E141F-A1C8-41CC-B1F3-3E9F7C04E4DB}" type="sibTrans" cxnId="{E24AA2F4-409E-49D0-9D2C-0BCE5D9C8498}">
      <dgm:prSet/>
      <dgm:spPr/>
      <dgm:t>
        <a:bodyPr/>
        <a:lstStyle/>
        <a:p>
          <a:endParaRPr lang="en-US"/>
        </a:p>
      </dgm:t>
    </dgm:pt>
    <dgm:pt modelId="{BCB552FA-A9D7-4456-BB77-691CBCB088B2}">
      <dgm:prSet phldrT="[Text]"/>
      <dgm:spPr/>
      <dgm:t>
        <a:bodyPr/>
        <a:lstStyle/>
        <a:p>
          <a:r>
            <a:rPr lang="en-US" dirty="0" smtClean="0"/>
            <a:t>Conclusion Drawing</a:t>
          </a:r>
          <a:endParaRPr lang="en-US" dirty="0"/>
        </a:p>
      </dgm:t>
    </dgm:pt>
    <dgm:pt modelId="{9D77D135-A6F2-4AA7-A22C-E473F057DD21}" type="parTrans" cxnId="{678906C6-73F1-4FEC-B6F6-A0A442253F69}">
      <dgm:prSet/>
      <dgm:spPr/>
      <dgm:t>
        <a:bodyPr/>
        <a:lstStyle/>
        <a:p>
          <a:endParaRPr lang="en-US"/>
        </a:p>
      </dgm:t>
    </dgm:pt>
    <dgm:pt modelId="{91500B21-B1E6-45B5-B345-D45A6E3BD71C}" type="sibTrans" cxnId="{678906C6-73F1-4FEC-B6F6-A0A442253F69}">
      <dgm:prSet/>
      <dgm:spPr/>
      <dgm:t>
        <a:bodyPr/>
        <a:lstStyle/>
        <a:p>
          <a:endParaRPr lang="en-US"/>
        </a:p>
      </dgm:t>
    </dgm:pt>
    <dgm:pt modelId="{5EFB9D41-FFCD-4BB4-9C5E-D014A379A3A3}">
      <dgm:prSet phldrT="[Text]" custT="1"/>
      <dgm:spPr/>
      <dgm:t>
        <a:bodyPr/>
        <a:lstStyle/>
        <a:p>
          <a:r>
            <a:rPr lang="en-US" sz="2000" dirty="0" smtClean="0"/>
            <a:t>Give meanings</a:t>
          </a:r>
          <a:endParaRPr lang="en-US" sz="2000" dirty="0"/>
        </a:p>
      </dgm:t>
    </dgm:pt>
    <dgm:pt modelId="{DE7FB0A3-8C61-433B-B788-6AD5FA0F6613}" type="parTrans" cxnId="{CBA409BE-4574-4B51-82C4-34A63F652DF5}">
      <dgm:prSet/>
      <dgm:spPr/>
      <dgm:t>
        <a:bodyPr/>
        <a:lstStyle/>
        <a:p>
          <a:endParaRPr lang="en-US"/>
        </a:p>
      </dgm:t>
    </dgm:pt>
    <dgm:pt modelId="{F62BD6D4-8478-44C6-94F0-35B4F49694F6}" type="sibTrans" cxnId="{CBA409BE-4574-4B51-82C4-34A63F652DF5}">
      <dgm:prSet/>
      <dgm:spPr/>
      <dgm:t>
        <a:bodyPr/>
        <a:lstStyle/>
        <a:p>
          <a:endParaRPr lang="en-US"/>
        </a:p>
      </dgm:t>
    </dgm:pt>
    <dgm:pt modelId="{652B51B6-55F9-419B-AC1C-3234A51DF81D}">
      <dgm:prSet/>
      <dgm:spPr/>
      <dgm:t>
        <a:bodyPr/>
        <a:lstStyle/>
        <a:p>
          <a:r>
            <a:rPr lang="en-US" dirty="0" smtClean="0"/>
            <a:t>Data Display</a:t>
          </a:r>
          <a:endParaRPr lang="en-US" dirty="0"/>
        </a:p>
      </dgm:t>
    </dgm:pt>
    <dgm:pt modelId="{4CD65C6D-1B84-4A03-A26E-D4F3368EE6BD}" type="parTrans" cxnId="{D7EA9944-D1E5-465E-967D-8B6D4049C6B6}">
      <dgm:prSet/>
      <dgm:spPr/>
      <dgm:t>
        <a:bodyPr/>
        <a:lstStyle/>
        <a:p>
          <a:endParaRPr lang="en-US"/>
        </a:p>
      </dgm:t>
    </dgm:pt>
    <dgm:pt modelId="{E822D607-67C0-4479-9FD0-1452CA679F88}" type="sibTrans" cxnId="{D7EA9944-D1E5-465E-967D-8B6D4049C6B6}">
      <dgm:prSet/>
      <dgm:spPr/>
      <dgm:t>
        <a:bodyPr/>
        <a:lstStyle/>
        <a:p>
          <a:endParaRPr lang="en-US"/>
        </a:p>
      </dgm:t>
    </dgm:pt>
    <dgm:pt modelId="{72626C7E-F557-458C-BF78-93358865F899}">
      <dgm:prSet phldrT="[Text]" custT="1"/>
      <dgm:spPr/>
      <dgm:t>
        <a:bodyPr/>
        <a:lstStyle/>
        <a:p>
          <a:r>
            <a:rPr lang="en-US" sz="1800" dirty="0" smtClean="0"/>
            <a:t>Interviews</a:t>
          </a:r>
          <a:endParaRPr lang="en-US" sz="1800" dirty="0"/>
        </a:p>
      </dgm:t>
    </dgm:pt>
    <dgm:pt modelId="{A10BA18F-9EDD-425E-AA55-714F6ECDB2B6}" type="parTrans" cxnId="{2E90034A-B96E-49EC-B292-ACD090CA7F4A}">
      <dgm:prSet/>
      <dgm:spPr/>
      <dgm:t>
        <a:bodyPr/>
        <a:lstStyle/>
        <a:p>
          <a:endParaRPr lang="en-US"/>
        </a:p>
      </dgm:t>
    </dgm:pt>
    <dgm:pt modelId="{CECCD946-609F-4F43-9BBD-A235B54C31BA}" type="sibTrans" cxnId="{2E90034A-B96E-49EC-B292-ACD090CA7F4A}">
      <dgm:prSet/>
      <dgm:spPr/>
      <dgm:t>
        <a:bodyPr/>
        <a:lstStyle/>
        <a:p>
          <a:endParaRPr lang="en-US"/>
        </a:p>
      </dgm:t>
    </dgm:pt>
    <dgm:pt modelId="{664FD5BE-C9B9-461E-BAE9-84A38866461E}">
      <dgm:prSet phldrT="[Text]" custT="1"/>
      <dgm:spPr/>
      <dgm:t>
        <a:bodyPr/>
        <a:lstStyle/>
        <a:p>
          <a:r>
            <a:rPr lang="en-US" sz="1800" dirty="0" smtClean="0"/>
            <a:t>Document</a:t>
          </a:r>
          <a:endParaRPr lang="en-US" sz="1800" dirty="0"/>
        </a:p>
      </dgm:t>
    </dgm:pt>
    <dgm:pt modelId="{804248EC-8245-4F3D-9D83-3D36FABD6420}" type="parTrans" cxnId="{C93B6D92-209C-4F22-8D60-B8BAF2662098}">
      <dgm:prSet/>
      <dgm:spPr/>
      <dgm:t>
        <a:bodyPr/>
        <a:lstStyle/>
        <a:p>
          <a:endParaRPr lang="en-US"/>
        </a:p>
      </dgm:t>
    </dgm:pt>
    <dgm:pt modelId="{24D4E13D-7FC6-4669-A0C5-091FC117100D}" type="sibTrans" cxnId="{C93B6D92-209C-4F22-8D60-B8BAF2662098}">
      <dgm:prSet/>
      <dgm:spPr/>
      <dgm:t>
        <a:bodyPr/>
        <a:lstStyle/>
        <a:p>
          <a:endParaRPr lang="en-US"/>
        </a:p>
      </dgm:t>
    </dgm:pt>
    <dgm:pt modelId="{2E4E11E5-A9D3-497C-B643-A3DD26C6C7BC}">
      <dgm:prSet custT="1"/>
      <dgm:spPr/>
      <dgm:t>
        <a:bodyPr/>
        <a:lstStyle/>
        <a:p>
          <a:r>
            <a:rPr lang="en-US" sz="1800" smtClean="0"/>
            <a:t>Focusing</a:t>
          </a:r>
          <a:endParaRPr lang="en-US" sz="1800" dirty="0"/>
        </a:p>
      </dgm:t>
    </dgm:pt>
    <dgm:pt modelId="{0D413033-0D9B-470C-AFB3-E5A54ED303CE}" type="parTrans" cxnId="{920A8998-F09F-4B80-8183-723BE2FE02AE}">
      <dgm:prSet/>
      <dgm:spPr/>
      <dgm:t>
        <a:bodyPr/>
        <a:lstStyle/>
        <a:p>
          <a:endParaRPr lang="en-US"/>
        </a:p>
      </dgm:t>
    </dgm:pt>
    <dgm:pt modelId="{E1390C88-0CE2-4405-B28C-B02C4E45A348}" type="sibTrans" cxnId="{920A8998-F09F-4B80-8183-723BE2FE02AE}">
      <dgm:prSet/>
      <dgm:spPr/>
      <dgm:t>
        <a:bodyPr/>
        <a:lstStyle/>
        <a:p>
          <a:endParaRPr lang="en-US"/>
        </a:p>
      </dgm:t>
    </dgm:pt>
    <dgm:pt modelId="{45E847FE-7B18-4BB2-82DB-6A9764488EEB}">
      <dgm:prSet custT="1"/>
      <dgm:spPr/>
      <dgm:t>
        <a:bodyPr/>
        <a:lstStyle/>
        <a:p>
          <a:r>
            <a:rPr lang="en-US" sz="1800" dirty="0" smtClean="0"/>
            <a:t>Simplifying</a:t>
          </a:r>
          <a:endParaRPr lang="en-US" sz="1800" dirty="0"/>
        </a:p>
      </dgm:t>
    </dgm:pt>
    <dgm:pt modelId="{3CF328BD-7C29-4742-9160-BD349618BFB7}" type="parTrans" cxnId="{41689582-EB24-4A31-8473-7D770E4358A7}">
      <dgm:prSet/>
      <dgm:spPr/>
      <dgm:t>
        <a:bodyPr/>
        <a:lstStyle/>
        <a:p>
          <a:endParaRPr lang="en-US"/>
        </a:p>
      </dgm:t>
    </dgm:pt>
    <dgm:pt modelId="{58A666C3-761D-469F-AA46-DF0A09D6FE6F}" type="sibTrans" cxnId="{41689582-EB24-4A31-8473-7D770E4358A7}">
      <dgm:prSet/>
      <dgm:spPr/>
      <dgm:t>
        <a:bodyPr/>
        <a:lstStyle/>
        <a:p>
          <a:endParaRPr lang="en-US"/>
        </a:p>
      </dgm:t>
    </dgm:pt>
    <dgm:pt modelId="{84D2CFEA-D858-4F4B-AF87-69C805411239}">
      <dgm:prSet custT="1"/>
      <dgm:spPr/>
      <dgm:t>
        <a:bodyPr/>
        <a:lstStyle/>
        <a:p>
          <a:r>
            <a:rPr lang="en-US" sz="1800" dirty="0" smtClean="0"/>
            <a:t>Abstracting</a:t>
          </a:r>
          <a:endParaRPr lang="en-US" sz="1800" dirty="0"/>
        </a:p>
      </dgm:t>
    </dgm:pt>
    <dgm:pt modelId="{5E35DC92-6D18-4B0E-8A46-9408E4630B6E}" type="parTrans" cxnId="{8132986D-3C54-4B05-A562-CF4143E3805A}">
      <dgm:prSet/>
      <dgm:spPr/>
      <dgm:t>
        <a:bodyPr/>
        <a:lstStyle/>
        <a:p>
          <a:endParaRPr lang="en-US"/>
        </a:p>
      </dgm:t>
    </dgm:pt>
    <dgm:pt modelId="{083D7ABD-5D13-4069-8282-BCF8D828A26F}" type="sibTrans" cxnId="{8132986D-3C54-4B05-A562-CF4143E3805A}">
      <dgm:prSet/>
      <dgm:spPr/>
      <dgm:t>
        <a:bodyPr/>
        <a:lstStyle/>
        <a:p>
          <a:endParaRPr lang="en-US"/>
        </a:p>
      </dgm:t>
    </dgm:pt>
    <dgm:pt modelId="{8C7CAAB9-B7BE-4375-8D65-8F7D1BFCEBB9}">
      <dgm:prSet custT="1"/>
      <dgm:spPr/>
      <dgm:t>
        <a:bodyPr/>
        <a:lstStyle/>
        <a:p>
          <a:r>
            <a:rPr lang="en-US" sz="1800" dirty="0" smtClean="0"/>
            <a:t>Transforming</a:t>
          </a:r>
          <a:endParaRPr lang="en-US" sz="1800" dirty="0"/>
        </a:p>
      </dgm:t>
    </dgm:pt>
    <dgm:pt modelId="{CCFDA67C-EE56-41EE-8322-03AF8A2248FF}" type="parTrans" cxnId="{BA9EB175-6E35-4B69-878B-714884E84AA6}">
      <dgm:prSet/>
      <dgm:spPr/>
      <dgm:t>
        <a:bodyPr/>
        <a:lstStyle/>
        <a:p>
          <a:endParaRPr lang="en-US"/>
        </a:p>
      </dgm:t>
    </dgm:pt>
    <dgm:pt modelId="{ED0EFE79-8AD9-44D2-B5A1-A6E64E8A5D44}" type="sibTrans" cxnId="{BA9EB175-6E35-4B69-878B-714884E84AA6}">
      <dgm:prSet/>
      <dgm:spPr/>
      <dgm:t>
        <a:bodyPr/>
        <a:lstStyle/>
        <a:p>
          <a:endParaRPr lang="en-US"/>
        </a:p>
      </dgm:t>
    </dgm:pt>
    <dgm:pt modelId="{A694077F-B36B-40ED-8A83-5331AC4EE46F}">
      <dgm:prSet custT="1"/>
      <dgm:spPr/>
      <dgm:t>
        <a:bodyPr/>
        <a:lstStyle/>
        <a:p>
          <a:r>
            <a:rPr lang="en-US" sz="2000" dirty="0" smtClean="0"/>
            <a:t>Matrices</a:t>
          </a:r>
          <a:endParaRPr lang="en-US" sz="2000" dirty="0"/>
        </a:p>
      </dgm:t>
    </dgm:pt>
    <dgm:pt modelId="{ED12592F-99DD-4AFE-8EA6-3EE9522BFFCD}" type="parTrans" cxnId="{04FB68DD-4AA7-49BA-8FC8-BEF4C6C5A3B6}">
      <dgm:prSet/>
      <dgm:spPr/>
      <dgm:t>
        <a:bodyPr/>
        <a:lstStyle/>
        <a:p>
          <a:endParaRPr lang="en-US"/>
        </a:p>
      </dgm:t>
    </dgm:pt>
    <dgm:pt modelId="{B628625F-4466-4F12-9FFD-96D261E20A54}" type="sibTrans" cxnId="{04FB68DD-4AA7-49BA-8FC8-BEF4C6C5A3B6}">
      <dgm:prSet/>
      <dgm:spPr/>
      <dgm:t>
        <a:bodyPr/>
        <a:lstStyle/>
        <a:p>
          <a:endParaRPr lang="en-US"/>
        </a:p>
      </dgm:t>
    </dgm:pt>
    <dgm:pt modelId="{619AC38E-4C87-462D-9581-8964E71EBE47}">
      <dgm:prSet custT="1"/>
      <dgm:spPr/>
      <dgm:t>
        <a:bodyPr/>
        <a:lstStyle/>
        <a:p>
          <a:r>
            <a:rPr lang="en-US" sz="2000" smtClean="0"/>
            <a:t>Graphs</a:t>
          </a:r>
          <a:endParaRPr lang="en-US" sz="2000" dirty="0"/>
        </a:p>
      </dgm:t>
    </dgm:pt>
    <dgm:pt modelId="{B3A8FE15-62A8-4CD3-9FAB-0ECE055C9A95}" type="parTrans" cxnId="{CA29D9E4-BDFE-4C8C-9CF5-7B120F46C7CD}">
      <dgm:prSet/>
      <dgm:spPr/>
      <dgm:t>
        <a:bodyPr/>
        <a:lstStyle/>
        <a:p>
          <a:endParaRPr lang="en-US"/>
        </a:p>
      </dgm:t>
    </dgm:pt>
    <dgm:pt modelId="{CAE00A43-099B-4EAF-95D9-EED7B4328964}" type="sibTrans" cxnId="{CA29D9E4-BDFE-4C8C-9CF5-7B120F46C7CD}">
      <dgm:prSet/>
      <dgm:spPr/>
      <dgm:t>
        <a:bodyPr/>
        <a:lstStyle/>
        <a:p>
          <a:endParaRPr lang="en-US"/>
        </a:p>
      </dgm:t>
    </dgm:pt>
    <dgm:pt modelId="{73C10D0C-94B3-460B-9BAA-FD316BE243A0}">
      <dgm:prSet custT="1"/>
      <dgm:spPr/>
      <dgm:t>
        <a:bodyPr/>
        <a:lstStyle/>
        <a:p>
          <a:r>
            <a:rPr lang="en-US" sz="2000" dirty="0" smtClean="0"/>
            <a:t>Networks</a:t>
          </a:r>
          <a:endParaRPr lang="en-US" sz="2000" dirty="0"/>
        </a:p>
      </dgm:t>
    </dgm:pt>
    <dgm:pt modelId="{05CC1EF2-A649-493E-95F0-9EBE051FB1F5}" type="parTrans" cxnId="{1FFE2E34-B0EF-469F-A491-C617F09A30DA}">
      <dgm:prSet/>
      <dgm:spPr/>
      <dgm:t>
        <a:bodyPr/>
        <a:lstStyle/>
        <a:p>
          <a:endParaRPr lang="en-US"/>
        </a:p>
      </dgm:t>
    </dgm:pt>
    <dgm:pt modelId="{A175C437-BA5C-41ED-8DD3-A42DD0395663}" type="sibTrans" cxnId="{1FFE2E34-B0EF-469F-A491-C617F09A30DA}">
      <dgm:prSet/>
      <dgm:spPr/>
      <dgm:t>
        <a:bodyPr/>
        <a:lstStyle/>
        <a:p>
          <a:endParaRPr lang="en-US"/>
        </a:p>
      </dgm:t>
    </dgm:pt>
    <dgm:pt modelId="{0C56E96B-6600-49BE-9631-41A29950519A}">
      <dgm:prSet custT="1"/>
      <dgm:spPr/>
      <dgm:t>
        <a:bodyPr/>
        <a:lstStyle/>
        <a:p>
          <a:r>
            <a:rPr lang="en-US" sz="2000" dirty="0" smtClean="0"/>
            <a:t>Charts</a:t>
          </a:r>
          <a:endParaRPr lang="en-US" sz="2000" dirty="0"/>
        </a:p>
      </dgm:t>
    </dgm:pt>
    <dgm:pt modelId="{E0C5C587-98EB-46B4-9A8D-4204E2F1EC99}" type="parTrans" cxnId="{0BC7D9DB-C46E-4E02-8336-EFB364968391}">
      <dgm:prSet/>
      <dgm:spPr/>
      <dgm:t>
        <a:bodyPr/>
        <a:lstStyle/>
        <a:p>
          <a:endParaRPr lang="en-US"/>
        </a:p>
      </dgm:t>
    </dgm:pt>
    <dgm:pt modelId="{34E83DF4-0B21-4289-9758-5855F6A4EFFF}" type="sibTrans" cxnId="{0BC7D9DB-C46E-4E02-8336-EFB364968391}">
      <dgm:prSet/>
      <dgm:spPr/>
      <dgm:t>
        <a:bodyPr/>
        <a:lstStyle/>
        <a:p>
          <a:endParaRPr lang="en-US"/>
        </a:p>
      </dgm:t>
    </dgm:pt>
    <dgm:pt modelId="{39706FE5-6DAA-447C-9906-1F6A11991CDE}">
      <dgm:prSet custT="1"/>
      <dgm:spPr/>
      <dgm:t>
        <a:bodyPr/>
        <a:lstStyle/>
        <a:p>
          <a:r>
            <a:rPr lang="en-US" sz="2000" dirty="0" smtClean="0"/>
            <a:t>Confirming</a:t>
          </a:r>
          <a:endParaRPr lang="en-US" sz="2000" dirty="0"/>
        </a:p>
      </dgm:t>
    </dgm:pt>
    <dgm:pt modelId="{48360637-A340-43D4-BB3F-18585022A8FF}" type="parTrans" cxnId="{D66C1600-CCF6-4F3A-B0BB-9FD932501869}">
      <dgm:prSet/>
      <dgm:spPr/>
      <dgm:t>
        <a:bodyPr/>
        <a:lstStyle/>
        <a:p>
          <a:endParaRPr lang="en-US"/>
        </a:p>
      </dgm:t>
    </dgm:pt>
    <dgm:pt modelId="{85FCA8F9-5C61-42DD-8617-6BFEA22D738A}" type="sibTrans" cxnId="{D66C1600-CCF6-4F3A-B0BB-9FD932501869}">
      <dgm:prSet/>
      <dgm:spPr/>
      <dgm:t>
        <a:bodyPr/>
        <a:lstStyle/>
        <a:p>
          <a:endParaRPr lang="en-US"/>
        </a:p>
      </dgm:t>
    </dgm:pt>
    <dgm:pt modelId="{0CC20C70-486E-4E7F-8023-931BD2C4EC90}">
      <dgm:prSet custT="1"/>
      <dgm:spPr/>
      <dgm:t>
        <a:bodyPr/>
        <a:lstStyle/>
        <a:p>
          <a:r>
            <a:rPr lang="en-US" sz="2000" dirty="0" smtClean="0"/>
            <a:t>Verifying</a:t>
          </a:r>
          <a:endParaRPr lang="en-US" sz="1500" dirty="0"/>
        </a:p>
      </dgm:t>
    </dgm:pt>
    <dgm:pt modelId="{1FA617BA-6270-431E-AECD-50CC131AD467}" type="parTrans" cxnId="{448A874C-69CD-4810-821C-4E0DA64B40AC}">
      <dgm:prSet/>
      <dgm:spPr/>
      <dgm:t>
        <a:bodyPr/>
        <a:lstStyle/>
        <a:p>
          <a:endParaRPr lang="en-US"/>
        </a:p>
      </dgm:t>
    </dgm:pt>
    <dgm:pt modelId="{6BE578AD-A68D-4870-85A8-A251EC966AB9}" type="sibTrans" cxnId="{448A874C-69CD-4810-821C-4E0DA64B40AC}">
      <dgm:prSet/>
      <dgm:spPr/>
      <dgm:t>
        <a:bodyPr/>
        <a:lstStyle/>
        <a:p>
          <a:endParaRPr lang="en-US"/>
        </a:p>
      </dgm:t>
    </dgm:pt>
    <dgm:pt modelId="{DAEC7A43-38DF-4D19-9061-CD63AF8B5DC8}" type="pres">
      <dgm:prSet presAssocID="{AF6DB105-C7AE-4990-B6E9-D30B69EDAC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88ACC-1E2F-4FD5-9E23-8F74098E1A80}" type="pres">
      <dgm:prSet presAssocID="{AF6DB105-C7AE-4990-B6E9-D30B69EDAC1C}" presName="tSp" presStyleCnt="0"/>
      <dgm:spPr/>
    </dgm:pt>
    <dgm:pt modelId="{A9C8381E-3938-4EEE-9D59-C8531166075C}" type="pres">
      <dgm:prSet presAssocID="{AF6DB105-C7AE-4990-B6E9-D30B69EDAC1C}" presName="bSp" presStyleCnt="0"/>
      <dgm:spPr/>
    </dgm:pt>
    <dgm:pt modelId="{29ADA711-F6F0-43BB-9203-14675EED2026}" type="pres">
      <dgm:prSet presAssocID="{AF6DB105-C7AE-4990-B6E9-D30B69EDAC1C}" presName="process" presStyleCnt="0"/>
      <dgm:spPr/>
    </dgm:pt>
    <dgm:pt modelId="{7D78CF65-B3D9-4235-B503-1B9CC016D52D}" type="pres">
      <dgm:prSet presAssocID="{6BE76FD0-22F6-4981-8230-101FBB4314A7}" presName="composite1" presStyleCnt="0"/>
      <dgm:spPr/>
    </dgm:pt>
    <dgm:pt modelId="{938509E3-F962-4A55-818A-0524975281FC}" type="pres">
      <dgm:prSet presAssocID="{6BE76FD0-22F6-4981-8230-101FBB4314A7}" presName="dummyNode1" presStyleLbl="node1" presStyleIdx="0" presStyleCnt="4"/>
      <dgm:spPr/>
    </dgm:pt>
    <dgm:pt modelId="{CE027C55-6D6C-4C70-B36D-8935EFF7F097}" type="pres">
      <dgm:prSet presAssocID="{6BE76FD0-22F6-4981-8230-101FBB4314A7}" presName="childNode1" presStyleLbl="bgAcc1" presStyleIdx="0" presStyleCnt="4" custScaleX="126282" custScaleY="130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1D5D2-00B0-41EC-9814-85AD189A155C}" type="pres">
      <dgm:prSet presAssocID="{6BE76FD0-22F6-4981-8230-101FBB4314A7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E47FF-D4B0-40DD-9F74-C9CC78817978}" type="pres">
      <dgm:prSet presAssocID="{6BE76FD0-22F6-4981-8230-101FBB4314A7}" presName="parentNode1" presStyleLbl="node1" presStyleIdx="0" presStyleCnt="4" custLinFactNeighborX="291" custLinFactNeighborY="471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D5559-2288-40B1-BDDD-D4C35D71079D}" type="pres">
      <dgm:prSet presAssocID="{6BE76FD0-22F6-4981-8230-101FBB4314A7}" presName="connSite1" presStyleCnt="0"/>
      <dgm:spPr/>
    </dgm:pt>
    <dgm:pt modelId="{59707A3C-419E-47C1-A752-00EA1C3AE4AF}" type="pres">
      <dgm:prSet presAssocID="{8992DDDB-4EF1-426E-8130-5F1DAEE94BE2}" presName="Name9" presStyleLbl="sibTrans2D1" presStyleIdx="0" presStyleCnt="3" custAng="650388" custLinFactNeighborX="-3596" custLinFactNeighborY="625"/>
      <dgm:spPr/>
      <dgm:t>
        <a:bodyPr/>
        <a:lstStyle/>
        <a:p>
          <a:endParaRPr lang="en-US"/>
        </a:p>
      </dgm:t>
    </dgm:pt>
    <dgm:pt modelId="{E7BE70C4-87EE-4285-B58C-5050DC33814E}" type="pres">
      <dgm:prSet presAssocID="{E99764CC-A2C8-4880-80D8-94857E1E0194}" presName="composite2" presStyleCnt="0"/>
      <dgm:spPr/>
    </dgm:pt>
    <dgm:pt modelId="{634BD574-B647-4350-AC81-8EA0DC885B71}" type="pres">
      <dgm:prSet presAssocID="{E99764CC-A2C8-4880-80D8-94857E1E0194}" presName="dummyNode2" presStyleLbl="node1" presStyleIdx="0" presStyleCnt="4"/>
      <dgm:spPr/>
    </dgm:pt>
    <dgm:pt modelId="{D10458E9-8468-4ED3-A309-119A12CF267A}" type="pres">
      <dgm:prSet presAssocID="{E99764CC-A2C8-4880-80D8-94857E1E0194}" presName="childNode2" presStyleLbl="bgAcc1" presStyleIdx="1" presStyleCnt="4" custScaleX="127586" custScaleY="163598" custLinFactNeighborX="-1465" custLinFactNeighborY="1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BA110-DD72-475D-96D3-199BF812B488}" type="pres">
      <dgm:prSet presAssocID="{E99764CC-A2C8-4880-80D8-94857E1E0194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B1BED-6D91-4AB6-8135-78C14BEEBA29}" type="pres">
      <dgm:prSet presAssocID="{E99764CC-A2C8-4880-80D8-94857E1E0194}" presName="parentNode2" presStyleLbl="node1" presStyleIdx="1" presStyleCnt="4" custLinFactNeighborX="1162" custLinFactNeighborY="-266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6C200-0FC9-4580-A265-5C886E864352}" type="pres">
      <dgm:prSet presAssocID="{E99764CC-A2C8-4880-80D8-94857E1E0194}" presName="connSite2" presStyleCnt="0"/>
      <dgm:spPr/>
    </dgm:pt>
    <dgm:pt modelId="{0938B4AB-4EA7-4E9C-BA23-8E61CA0F4FD2}" type="pres">
      <dgm:prSet presAssocID="{7BD6CF83-6433-4AC3-AAD5-3B27B4E6AD99}" presName="Name18" presStyleLbl="sibTrans2D1" presStyleIdx="1" presStyleCnt="3" custAng="20966015" custScaleX="94885" custScaleY="110649"/>
      <dgm:spPr/>
      <dgm:t>
        <a:bodyPr/>
        <a:lstStyle/>
        <a:p>
          <a:endParaRPr lang="en-US"/>
        </a:p>
      </dgm:t>
    </dgm:pt>
    <dgm:pt modelId="{3A10D3E2-1419-4FD2-868B-80AE29209A52}" type="pres">
      <dgm:prSet presAssocID="{652B51B6-55F9-419B-AC1C-3234A51DF81D}" presName="composite1" presStyleCnt="0"/>
      <dgm:spPr/>
    </dgm:pt>
    <dgm:pt modelId="{952CCFDC-7F9A-4AEA-A027-F22E46348337}" type="pres">
      <dgm:prSet presAssocID="{652B51B6-55F9-419B-AC1C-3234A51DF81D}" presName="dummyNode1" presStyleLbl="node1" presStyleIdx="1" presStyleCnt="4"/>
      <dgm:spPr/>
    </dgm:pt>
    <dgm:pt modelId="{442A153E-4AEE-497A-B5A9-F9E76752CC99}" type="pres">
      <dgm:prSet presAssocID="{652B51B6-55F9-419B-AC1C-3234A51DF81D}" presName="childNode1" presStyleLbl="bgAcc1" presStyleIdx="2" presStyleCnt="4" custScaleX="117116" custScaleY="159517" custLinFactNeighborX="640" custLinFactNeighborY="12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CD7C9-5CB3-4D20-B244-8A84B154B95E}" type="pres">
      <dgm:prSet presAssocID="{652B51B6-55F9-419B-AC1C-3234A51DF81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DC649-BA34-4A69-B0B7-C4A68112AF22}" type="pres">
      <dgm:prSet presAssocID="{652B51B6-55F9-419B-AC1C-3234A51DF81D}" presName="parentNode1" presStyleLbl="node1" presStyleIdx="2" presStyleCnt="4" custLinFactNeighborX="9525" custLinFactNeighborY="804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BFB19-7E82-488C-AA3B-7FA3659FF9A7}" type="pres">
      <dgm:prSet presAssocID="{652B51B6-55F9-419B-AC1C-3234A51DF81D}" presName="connSite1" presStyleCnt="0"/>
      <dgm:spPr/>
    </dgm:pt>
    <dgm:pt modelId="{1CF76444-CCD4-48DF-A768-B2CB397BBF7B}" type="pres">
      <dgm:prSet presAssocID="{E822D607-67C0-4479-9FD0-1452CA679F88}" presName="Name9" presStyleLbl="sibTrans2D1" presStyleIdx="2" presStyleCnt="3" custAng="300192" custLinFactNeighborX="733" custLinFactNeighborY="7036"/>
      <dgm:spPr/>
      <dgm:t>
        <a:bodyPr/>
        <a:lstStyle/>
        <a:p>
          <a:endParaRPr lang="en-US"/>
        </a:p>
      </dgm:t>
    </dgm:pt>
    <dgm:pt modelId="{4B5B9B38-E7EA-4857-A8C1-C05D6A648E6C}" type="pres">
      <dgm:prSet presAssocID="{BCB552FA-A9D7-4456-BB77-691CBCB088B2}" presName="composite2" presStyleCnt="0"/>
      <dgm:spPr/>
    </dgm:pt>
    <dgm:pt modelId="{9E5330D5-E57A-4DEC-8C42-CE45F69F1AD2}" type="pres">
      <dgm:prSet presAssocID="{BCB552FA-A9D7-4456-BB77-691CBCB088B2}" presName="dummyNode2" presStyleLbl="node1" presStyleIdx="2" presStyleCnt="4"/>
      <dgm:spPr/>
    </dgm:pt>
    <dgm:pt modelId="{DBC41EF5-D70D-4AF9-901E-D87EAE031A55}" type="pres">
      <dgm:prSet presAssocID="{BCB552FA-A9D7-4456-BB77-691CBCB088B2}" presName="childNode2" presStyleLbl="bgAcc1" presStyleIdx="3" presStyleCnt="4" custScaleX="120619" custScaleY="160036" custLinFactNeighborX="1097" custLinFactNeighborY="14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A22E3-A92F-42C7-8A85-B6A2BF8263F3}" type="pres">
      <dgm:prSet presAssocID="{BCB552FA-A9D7-4456-BB77-691CBCB088B2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56C490-C28F-4F5B-89E4-AB1A6CBC0147}" type="pres">
      <dgm:prSet presAssocID="{BCB552FA-A9D7-4456-BB77-691CBCB088B2}" presName="parentNode2" presStyleLbl="node1" presStyleIdx="3" presStyleCnt="4" custLinFactNeighborX="-2728" custLinFactNeighborY="-403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900B7-7AAA-4304-8FE1-45A276D7FE1D}" type="pres">
      <dgm:prSet presAssocID="{BCB552FA-A9D7-4456-BB77-691CBCB088B2}" presName="connSite2" presStyleCnt="0"/>
      <dgm:spPr/>
    </dgm:pt>
  </dgm:ptLst>
  <dgm:cxnLst>
    <dgm:cxn modelId="{98777B66-E9F9-48FB-A63F-19D2D4483A61}" type="presOf" srcId="{5EFB9D41-FFCD-4BB4-9C5E-D014A379A3A3}" destId="{DBC41EF5-D70D-4AF9-901E-D87EAE031A55}" srcOrd="0" destOrd="0" presId="urn:microsoft.com/office/officeart/2005/8/layout/hProcess4"/>
    <dgm:cxn modelId="{CCDE4BD8-CE2F-4C2C-84C9-7A66AEE0C000}" type="presOf" srcId="{E99764CC-A2C8-4880-80D8-94857E1E0194}" destId="{1FFB1BED-6D91-4AB6-8135-78C14BEEBA29}" srcOrd="0" destOrd="0" presId="urn:microsoft.com/office/officeart/2005/8/layout/hProcess4"/>
    <dgm:cxn modelId="{ED342C64-37D0-411C-BAE9-D89A33EA5C4B}" type="presOf" srcId="{664FD5BE-C9B9-461E-BAE9-84A38866461E}" destId="{F6C1D5D2-00B0-41EC-9814-85AD189A155C}" srcOrd="1" destOrd="2" presId="urn:microsoft.com/office/officeart/2005/8/layout/hProcess4"/>
    <dgm:cxn modelId="{CA29D9E4-BDFE-4C8C-9CF5-7B120F46C7CD}" srcId="{652B51B6-55F9-419B-AC1C-3234A51DF81D}" destId="{619AC38E-4C87-462D-9581-8964E71EBE47}" srcOrd="1" destOrd="0" parTransId="{B3A8FE15-62A8-4CD3-9FAB-0ECE055C9A95}" sibTransId="{CAE00A43-099B-4EAF-95D9-EED7B4328964}"/>
    <dgm:cxn modelId="{74AC466A-E926-43DE-9D42-D2C8FEE1DE59}" type="presOf" srcId="{8992DDDB-4EF1-426E-8130-5F1DAEE94BE2}" destId="{59707A3C-419E-47C1-A752-00EA1C3AE4AF}" srcOrd="0" destOrd="0" presId="urn:microsoft.com/office/officeart/2005/8/layout/hProcess4"/>
    <dgm:cxn modelId="{84C3AB5A-65CA-43FF-BBC5-9D0779830D42}" type="presOf" srcId="{84D2CFEA-D858-4F4B-AF87-69C805411239}" destId="{3F5BA110-DD72-475D-96D3-199BF812B488}" srcOrd="1" destOrd="3" presId="urn:microsoft.com/office/officeart/2005/8/layout/hProcess4"/>
    <dgm:cxn modelId="{F574FE92-6F11-44C0-B9B1-CDAE4837FBDB}" srcId="{6BE76FD0-22F6-4981-8230-101FBB4314A7}" destId="{91EA3C07-E8E9-433E-8787-B2909B8FD4D5}" srcOrd="3" destOrd="0" parTransId="{A2953A1B-61BE-4354-B918-56D2B3CD76D6}" sibTransId="{B677F947-6090-4495-9BC7-148249B3F7B1}"/>
    <dgm:cxn modelId="{04FB68DD-4AA7-49BA-8FC8-BEF4C6C5A3B6}" srcId="{652B51B6-55F9-419B-AC1C-3234A51DF81D}" destId="{A694077F-B36B-40ED-8A83-5331AC4EE46F}" srcOrd="0" destOrd="0" parTransId="{ED12592F-99DD-4AFE-8EA6-3EE9522BFFCD}" sibTransId="{B628625F-4466-4F12-9FFD-96D261E20A54}"/>
    <dgm:cxn modelId="{41689582-EB24-4A31-8473-7D770E4358A7}" srcId="{E99764CC-A2C8-4880-80D8-94857E1E0194}" destId="{45E847FE-7B18-4BB2-82DB-6A9764488EEB}" srcOrd="2" destOrd="0" parTransId="{3CF328BD-7C29-4742-9160-BD349618BFB7}" sibTransId="{58A666C3-761D-469F-AA46-DF0A09D6FE6F}"/>
    <dgm:cxn modelId="{F75FD9A9-A12B-4A0D-B4A6-B1A49DE403FE}" type="presOf" srcId="{619AC38E-4C87-462D-9581-8964E71EBE47}" destId="{442A153E-4AEE-497A-B5A9-F9E76752CC99}" srcOrd="0" destOrd="1" presId="urn:microsoft.com/office/officeart/2005/8/layout/hProcess4"/>
    <dgm:cxn modelId="{394EFB21-7EF3-4389-B53C-8788F6117A78}" type="presOf" srcId="{72626C7E-F557-458C-BF78-93358865F899}" destId="{CE027C55-6D6C-4C70-B36D-8935EFF7F097}" srcOrd="0" destOrd="1" presId="urn:microsoft.com/office/officeart/2005/8/layout/hProcess4"/>
    <dgm:cxn modelId="{8C08EC00-AEAA-457E-9147-A151477FA04F}" type="presOf" srcId="{7BD6CF83-6433-4AC3-AAD5-3B27B4E6AD99}" destId="{0938B4AB-4EA7-4E9C-BA23-8E61CA0F4FD2}" srcOrd="0" destOrd="0" presId="urn:microsoft.com/office/officeart/2005/8/layout/hProcess4"/>
    <dgm:cxn modelId="{AAB8638F-A5ED-48CD-98E9-769A36D978B4}" type="presOf" srcId="{6BE76FD0-22F6-4981-8230-101FBB4314A7}" destId="{761E47FF-D4B0-40DD-9F74-C9CC78817978}" srcOrd="0" destOrd="0" presId="urn:microsoft.com/office/officeart/2005/8/layout/hProcess4"/>
    <dgm:cxn modelId="{CF626715-9B58-4820-AEDA-5E187842F6ED}" type="presOf" srcId="{A5E712C4-E611-4F0C-9126-5EFF86706CD7}" destId="{3F5BA110-DD72-475D-96D3-199BF812B488}" srcOrd="1" destOrd="0" presId="urn:microsoft.com/office/officeart/2005/8/layout/hProcess4"/>
    <dgm:cxn modelId="{2B5E0CA9-B179-47AD-AD8F-E3AF0E86A96C}" type="presOf" srcId="{A694077F-B36B-40ED-8A83-5331AC4EE46F}" destId="{38ACD7C9-5CB3-4D20-B244-8A84B154B95E}" srcOrd="1" destOrd="0" presId="urn:microsoft.com/office/officeart/2005/8/layout/hProcess4"/>
    <dgm:cxn modelId="{E24AA2F4-409E-49D0-9D2C-0BCE5D9C8498}" srcId="{E99764CC-A2C8-4880-80D8-94857E1E0194}" destId="{A5E712C4-E611-4F0C-9126-5EFF86706CD7}" srcOrd="0" destOrd="0" parTransId="{3790C9E5-D78E-4617-9CE1-CB3BF3ABD37E}" sibTransId="{CE4E141F-A1C8-41CC-B1F3-3E9F7C04E4DB}"/>
    <dgm:cxn modelId="{B8700BEA-26AC-4427-864C-1DF6B5E20F6A}" type="presOf" srcId="{91EA3C07-E8E9-433E-8787-B2909B8FD4D5}" destId="{CE027C55-6D6C-4C70-B36D-8935EFF7F097}" srcOrd="0" destOrd="3" presId="urn:microsoft.com/office/officeart/2005/8/layout/hProcess4"/>
    <dgm:cxn modelId="{2E90034A-B96E-49EC-B292-ACD090CA7F4A}" srcId="{6BE76FD0-22F6-4981-8230-101FBB4314A7}" destId="{72626C7E-F557-458C-BF78-93358865F899}" srcOrd="1" destOrd="0" parTransId="{A10BA18F-9EDD-425E-AA55-714F6ECDB2B6}" sibTransId="{CECCD946-609F-4F43-9BBD-A235B54C31BA}"/>
    <dgm:cxn modelId="{2B19B486-7A7E-4330-9596-7ECD7D669881}" type="presOf" srcId="{2E4E11E5-A9D3-497C-B643-A3DD26C6C7BC}" destId="{3F5BA110-DD72-475D-96D3-199BF812B488}" srcOrd="1" destOrd="1" presId="urn:microsoft.com/office/officeart/2005/8/layout/hProcess4"/>
    <dgm:cxn modelId="{BA9EB175-6E35-4B69-878B-714884E84AA6}" srcId="{E99764CC-A2C8-4880-80D8-94857E1E0194}" destId="{8C7CAAB9-B7BE-4375-8D65-8F7D1BFCEBB9}" srcOrd="4" destOrd="0" parTransId="{CCFDA67C-EE56-41EE-8322-03AF8A2248FF}" sibTransId="{ED0EFE79-8AD9-44D2-B5A1-A6E64E8A5D44}"/>
    <dgm:cxn modelId="{52074CF0-99EA-4BCB-BC8A-429D556FD47C}" type="presOf" srcId="{3E541D7D-8E27-48F7-9EB1-A398B56556F6}" destId="{F6C1D5D2-00B0-41EC-9814-85AD189A155C}" srcOrd="1" destOrd="0" presId="urn:microsoft.com/office/officeart/2005/8/layout/hProcess4"/>
    <dgm:cxn modelId="{86C02F69-D112-4D14-9E6B-A250019505F4}" type="presOf" srcId="{0CC20C70-486E-4E7F-8023-931BD2C4EC90}" destId="{970A22E3-A92F-42C7-8A85-B6A2BF8263F3}" srcOrd="1" destOrd="2" presId="urn:microsoft.com/office/officeart/2005/8/layout/hProcess4"/>
    <dgm:cxn modelId="{546205A1-6C4D-4D92-863F-47F49C82D0AF}" type="presOf" srcId="{0C56E96B-6600-49BE-9631-41A29950519A}" destId="{442A153E-4AEE-497A-B5A9-F9E76752CC99}" srcOrd="0" destOrd="3" presId="urn:microsoft.com/office/officeart/2005/8/layout/hProcess4"/>
    <dgm:cxn modelId="{D7EA9944-D1E5-465E-967D-8B6D4049C6B6}" srcId="{AF6DB105-C7AE-4990-B6E9-D30B69EDAC1C}" destId="{652B51B6-55F9-419B-AC1C-3234A51DF81D}" srcOrd="2" destOrd="0" parTransId="{4CD65C6D-1B84-4A03-A26E-D4F3368EE6BD}" sibTransId="{E822D607-67C0-4479-9FD0-1452CA679F88}"/>
    <dgm:cxn modelId="{8102269C-E425-4CDA-B197-B495104FBF51}" type="presOf" srcId="{8C7CAAB9-B7BE-4375-8D65-8F7D1BFCEBB9}" destId="{D10458E9-8468-4ED3-A309-119A12CF267A}" srcOrd="0" destOrd="4" presId="urn:microsoft.com/office/officeart/2005/8/layout/hProcess4"/>
    <dgm:cxn modelId="{B161327A-8D77-490D-A108-DF2F2BA802F7}" type="presOf" srcId="{619AC38E-4C87-462D-9581-8964E71EBE47}" destId="{38ACD7C9-5CB3-4D20-B244-8A84B154B95E}" srcOrd="1" destOrd="1" presId="urn:microsoft.com/office/officeart/2005/8/layout/hProcess4"/>
    <dgm:cxn modelId="{9EB11E78-B2B9-43F0-94EC-AC8B41498784}" type="presOf" srcId="{91EA3C07-E8E9-433E-8787-B2909B8FD4D5}" destId="{F6C1D5D2-00B0-41EC-9814-85AD189A155C}" srcOrd="1" destOrd="3" presId="urn:microsoft.com/office/officeart/2005/8/layout/hProcess4"/>
    <dgm:cxn modelId="{97EC10E2-CCDE-4208-B742-C2AB2A6D5AA8}" type="presOf" srcId="{84D2CFEA-D858-4F4B-AF87-69C805411239}" destId="{D10458E9-8468-4ED3-A309-119A12CF267A}" srcOrd="0" destOrd="3" presId="urn:microsoft.com/office/officeart/2005/8/layout/hProcess4"/>
    <dgm:cxn modelId="{49DC2E51-68C2-4946-A987-371F352FA4AA}" type="presOf" srcId="{AF6DB105-C7AE-4990-B6E9-D30B69EDAC1C}" destId="{DAEC7A43-38DF-4D19-9061-CD63AF8B5DC8}" srcOrd="0" destOrd="0" presId="urn:microsoft.com/office/officeart/2005/8/layout/hProcess4"/>
    <dgm:cxn modelId="{678906C6-73F1-4FEC-B6F6-A0A442253F69}" srcId="{AF6DB105-C7AE-4990-B6E9-D30B69EDAC1C}" destId="{BCB552FA-A9D7-4456-BB77-691CBCB088B2}" srcOrd="3" destOrd="0" parTransId="{9D77D135-A6F2-4AA7-A22C-E473F057DD21}" sibTransId="{91500B21-B1E6-45B5-B345-D45A6E3BD71C}"/>
    <dgm:cxn modelId="{C93B6D92-209C-4F22-8D60-B8BAF2662098}" srcId="{6BE76FD0-22F6-4981-8230-101FBB4314A7}" destId="{664FD5BE-C9B9-461E-BAE9-84A38866461E}" srcOrd="2" destOrd="0" parTransId="{804248EC-8245-4F3D-9D83-3D36FABD6420}" sibTransId="{24D4E13D-7FC6-4669-A0C5-091FC117100D}"/>
    <dgm:cxn modelId="{4EEFF1E1-0373-4C00-AFFD-96B2346F2523}" srcId="{AF6DB105-C7AE-4990-B6E9-D30B69EDAC1C}" destId="{E99764CC-A2C8-4880-80D8-94857E1E0194}" srcOrd="1" destOrd="0" parTransId="{36624896-F062-455D-9B8C-A954BF96DF8C}" sibTransId="{7BD6CF83-6433-4AC3-AAD5-3B27B4E6AD99}"/>
    <dgm:cxn modelId="{6C9F9DAA-02E8-4850-8458-E49629E24E80}" type="presOf" srcId="{A5E712C4-E611-4F0C-9126-5EFF86706CD7}" destId="{D10458E9-8468-4ED3-A309-119A12CF267A}" srcOrd="0" destOrd="0" presId="urn:microsoft.com/office/officeart/2005/8/layout/hProcess4"/>
    <dgm:cxn modelId="{A65A373B-214D-4673-A0F2-983BF6A5D3B8}" type="presOf" srcId="{73C10D0C-94B3-460B-9BAA-FD316BE243A0}" destId="{38ACD7C9-5CB3-4D20-B244-8A84B154B95E}" srcOrd="1" destOrd="2" presId="urn:microsoft.com/office/officeart/2005/8/layout/hProcess4"/>
    <dgm:cxn modelId="{FE765077-236D-4A24-96CC-0C91171C8123}" type="presOf" srcId="{0CC20C70-486E-4E7F-8023-931BD2C4EC90}" destId="{DBC41EF5-D70D-4AF9-901E-D87EAE031A55}" srcOrd="0" destOrd="2" presId="urn:microsoft.com/office/officeart/2005/8/layout/hProcess4"/>
    <dgm:cxn modelId="{D6432E3E-9482-4A63-902C-F25469DE7604}" type="presOf" srcId="{8C7CAAB9-B7BE-4375-8D65-8F7D1BFCEBB9}" destId="{3F5BA110-DD72-475D-96D3-199BF812B488}" srcOrd="1" destOrd="4" presId="urn:microsoft.com/office/officeart/2005/8/layout/hProcess4"/>
    <dgm:cxn modelId="{606B24DB-FE58-45E2-91D8-A8973FE5CAA2}" type="presOf" srcId="{5EFB9D41-FFCD-4BB4-9C5E-D014A379A3A3}" destId="{970A22E3-A92F-42C7-8A85-B6A2BF8263F3}" srcOrd="1" destOrd="0" presId="urn:microsoft.com/office/officeart/2005/8/layout/hProcess4"/>
    <dgm:cxn modelId="{0FCF2B3E-750A-45B3-B1DF-C906E6D13291}" type="presOf" srcId="{664FD5BE-C9B9-461E-BAE9-84A38866461E}" destId="{CE027C55-6D6C-4C70-B36D-8935EFF7F097}" srcOrd="0" destOrd="2" presId="urn:microsoft.com/office/officeart/2005/8/layout/hProcess4"/>
    <dgm:cxn modelId="{1FFE2E34-B0EF-469F-A491-C617F09A30DA}" srcId="{652B51B6-55F9-419B-AC1C-3234A51DF81D}" destId="{73C10D0C-94B3-460B-9BAA-FD316BE243A0}" srcOrd="2" destOrd="0" parTransId="{05CC1EF2-A649-493E-95F0-9EBE051FB1F5}" sibTransId="{A175C437-BA5C-41ED-8DD3-A42DD0395663}"/>
    <dgm:cxn modelId="{FFDE5C50-35C9-4DD1-8447-2AF12F09620F}" srcId="{AF6DB105-C7AE-4990-B6E9-D30B69EDAC1C}" destId="{6BE76FD0-22F6-4981-8230-101FBB4314A7}" srcOrd="0" destOrd="0" parTransId="{9B243E3C-16C6-435D-884A-7C134DEE9E6F}" sibTransId="{8992DDDB-4EF1-426E-8130-5F1DAEE94BE2}"/>
    <dgm:cxn modelId="{395609D3-58A3-42D6-8AA5-315EE85B4AAB}" type="presOf" srcId="{0C56E96B-6600-49BE-9631-41A29950519A}" destId="{38ACD7C9-5CB3-4D20-B244-8A84B154B95E}" srcOrd="1" destOrd="3" presId="urn:microsoft.com/office/officeart/2005/8/layout/hProcess4"/>
    <dgm:cxn modelId="{920A8998-F09F-4B80-8183-723BE2FE02AE}" srcId="{E99764CC-A2C8-4880-80D8-94857E1E0194}" destId="{2E4E11E5-A9D3-497C-B643-A3DD26C6C7BC}" srcOrd="1" destOrd="0" parTransId="{0D413033-0D9B-470C-AFB3-E5A54ED303CE}" sibTransId="{E1390C88-0CE2-4405-B28C-B02C4E45A348}"/>
    <dgm:cxn modelId="{707FD6E7-0E7C-4D89-A81D-B4B771F681FD}" type="presOf" srcId="{A694077F-B36B-40ED-8A83-5331AC4EE46F}" destId="{442A153E-4AEE-497A-B5A9-F9E76752CC99}" srcOrd="0" destOrd="0" presId="urn:microsoft.com/office/officeart/2005/8/layout/hProcess4"/>
    <dgm:cxn modelId="{3B5072F9-65E0-4750-BD52-C089DBC08B37}" type="presOf" srcId="{45E847FE-7B18-4BB2-82DB-6A9764488EEB}" destId="{3F5BA110-DD72-475D-96D3-199BF812B488}" srcOrd="1" destOrd="2" presId="urn:microsoft.com/office/officeart/2005/8/layout/hProcess4"/>
    <dgm:cxn modelId="{25057C71-B0B1-4C90-A3E1-6247FCE440EF}" type="presOf" srcId="{72626C7E-F557-458C-BF78-93358865F899}" destId="{F6C1D5D2-00B0-41EC-9814-85AD189A155C}" srcOrd="1" destOrd="1" presId="urn:microsoft.com/office/officeart/2005/8/layout/hProcess4"/>
    <dgm:cxn modelId="{CC874942-AE5F-4B99-85A3-C498722545E9}" srcId="{6BE76FD0-22F6-4981-8230-101FBB4314A7}" destId="{3E541D7D-8E27-48F7-9EB1-A398B56556F6}" srcOrd="0" destOrd="0" parTransId="{93F99165-A783-4BAC-9B57-DBDBFF99A001}" sibTransId="{7982A8F8-6A42-4AB7-878B-1C55FA0B9016}"/>
    <dgm:cxn modelId="{33434819-41EA-4296-8E0B-55E6383F2EC1}" type="presOf" srcId="{45E847FE-7B18-4BB2-82DB-6A9764488EEB}" destId="{D10458E9-8468-4ED3-A309-119A12CF267A}" srcOrd="0" destOrd="2" presId="urn:microsoft.com/office/officeart/2005/8/layout/hProcess4"/>
    <dgm:cxn modelId="{E7EC98F5-6D96-45F6-B1B0-EBB6D2814972}" type="presOf" srcId="{73C10D0C-94B3-460B-9BAA-FD316BE243A0}" destId="{442A153E-4AEE-497A-B5A9-F9E76752CC99}" srcOrd="0" destOrd="2" presId="urn:microsoft.com/office/officeart/2005/8/layout/hProcess4"/>
    <dgm:cxn modelId="{721DD86A-308B-44CA-93AD-7275E5802601}" type="presOf" srcId="{2E4E11E5-A9D3-497C-B643-A3DD26C6C7BC}" destId="{D10458E9-8468-4ED3-A309-119A12CF267A}" srcOrd="0" destOrd="1" presId="urn:microsoft.com/office/officeart/2005/8/layout/hProcess4"/>
    <dgm:cxn modelId="{2DD8F2EC-9F38-4E8A-AA7C-BB89B69DEB6B}" type="presOf" srcId="{E822D607-67C0-4479-9FD0-1452CA679F88}" destId="{1CF76444-CCD4-48DF-A768-B2CB397BBF7B}" srcOrd="0" destOrd="0" presId="urn:microsoft.com/office/officeart/2005/8/layout/hProcess4"/>
    <dgm:cxn modelId="{CCF6F736-8C5D-4ADD-8819-09EBA9778128}" type="presOf" srcId="{BCB552FA-A9D7-4456-BB77-691CBCB088B2}" destId="{F956C490-C28F-4F5B-89E4-AB1A6CBC0147}" srcOrd="0" destOrd="0" presId="urn:microsoft.com/office/officeart/2005/8/layout/hProcess4"/>
    <dgm:cxn modelId="{C3CF2A60-DC58-4A3B-9D33-4ADA4476B017}" type="presOf" srcId="{39706FE5-6DAA-447C-9906-1F6A11991CDE}" destId="{970A22E3-A92F-42C7-8A85-B6A2BF8263F3}" srcOrd="1" destOrd="1" presId="urn:microsoft.com/office/officeart/2005/8/layout/hProcess4"/>
    <dgm:cxn modelId="{8132986D-3C54-4B05-A562-CF4143E3805A}" srcId="{E99764CC-A2C8-4880-80D8-94857E1E0194}" destId="{84D2CFEA-D858-4F4B-AF87-69C805411239}" srcOrd="3" destOrd="0" parTransId="{5E35DC92-6D18-4B0E-8A46-9408E4630B6E}" sibTransId="{083D7ABD-5D13-4069-8282-BCF8D828A26F}"/>
    <dgm:cxn modelId="{CBA409BE-4574-4B51-82C4-34A63F652DF5}" srcId="{BCB552FA-A9D7-4456-BB77-691CBCB088B2}" destId="{5EFB9D41-FFCD-4BB4-9C5E-D014A379A3A3}" srcOrd="0" destOrd="0" parTransId="{DE7FB0A3-8C61-433B-B788-6AD5FA0F6613}" sibTransId="{F62BD6D4-8478-44C6-94F0-35B4F49694F6}"/>
    <dgm:cxn modelId="{448A874C-69CD-4810-821C-4E0DA64B40AC}" srcId="{BCB552FA-A9D7-4456-BB77-691CBCB088B2}" destId="{0CC20C70-486E-4E7F-8023-931BD2C4EC90}" srcOrd="2" destOrd="0" parTransId="{1FA617BA-6270-431E-AECD-50CC131AD467}" sibTransId="{6BE578AD-A68D-4870-85A8-A251EC966AB9}"/>
    <dgm:cxn modelId="{417C2C17-7779-4FB7-A23D-C548BE06A972}" type="presOf" srcId="{3E541D7D-8E27-48F7-9EB1-A398B56556F6}" destId="{CE027C55-6D6C-4C70-B36D-8935EFF7F097}" srcOrd="0" destOrd="0" presId="urn:microsoft.com/office/officeart/2005/8/layout/hProcess4"/>
    <dgm:cxn modelId="{D7B1EA0D-E613-403B-AE8C-6441EF651017}" type="presOf" srcId="{652B51B6-55F9-419B-AC1C-3234A51DF81D}" destId="{AE9DC649-BA34-4A69-B0B7-C4A68112AF22}" srcOrd="0" destOrd="0" presId="urn:microsoft.com/office/officeart/2005/8/layout/hProcess4"/>
    <dgm:cxn modelId="{0BC7D9DB-C46E-4E02-8336-EFB364968391}" srcId="{652B51B6-55F9-419B-AC1C-3234A51DF81D}" destId="{0C56E96B-6600-49BE-9631-41A29950519A}" srcOrd="3" destOrd="0" parTransId="{E0C5C587-98EB-46B4-9A8D-4204E2F1EC99}" sibTransId="{34E83DF4-0B21-4289-9758-5855F6A4EFFF}"/>
    <dgm:cxn modelId="{A67D0A19-64C0-4066-818E-5D9DB922F492}" type="presOf" srcId="{39706FE5-6DAA-447C-9906-1F6A11991CDE}" destId="{DBC41EF5-D70D-4AF9-901E-D87EAE031A55}" srcOrd="0" destOrd="1" presId="urn:microsoft.com/office/officeart/2005/8/layout/hProcess4"/>
    <dgm:cxn modelId="{D66C1600-CCF6-4F3A-B0BB-9FD932501869}" srcId="{BCB552FA-A9D7-4456-BB77-691CBCB088B2}" destId="{39706FE5-6DAA-447C-9906-1F6A11991CDE}" srcOrd="1" destOrd="0" parTransId="{48360637-A340-43D4-BB3F-18585022A8FF}" sibTransId="{85FCA8F9-5C61-42DD-8617-6BFEA22D738A}"/>
    <dgm:cxn modelId="{138B870B-08F2-43FA-83BA-3C154C9EDAA1}" type="presParOf" srcId="{DAEC7A43-38DF-4D19-9061-CD63AF8B5DC8}" destId="{B0D88ACC-1E2F-4FD5-9E23-8F74098E1A80}" srcOrd="0" destOrd="0" presId="urn:microsoft.com/office/officeart/2005/8/layout/hProcess4"/>
    <dgm:cxn modelId="{7D9AFBB8-4623-49DD-9FC4-D94D054755B2}" type="presParOf" srcId="{DAEC7A43-38DF-4D19-9061-CD63AF8B5DC8}" destId="{A9C8381E-3938-4EEE-9D59-C8531166075C}" srcOrd="1" destOrd="0" presId="urn:microsoft.com/office/officeart/2005/8/layout/hProcess4"/>
    <dgm:cxn modelId="{F5493348-F39F-4A44-954E-235AD4899A69}" type="presParOf" srcId="{DAEC7A43-38DF-4D19-9061-CD63AF8B5DC8}" destId="{29ADA711-F6F0-43BB-9203-14675EED2026}" srcOrd="2" destOrd="0" presId="urn:microsoft.com/office/officeart/2005/8/layout/hProcess4"/>
    <dgm:cxn modelId="{DC06F19F-9F21-4648-9801-168B8F5C1D76}" type="presParOf" srcId="{29ADA711-F6F0-43BB-9203-14675EED2026}" destId="{7D78CF65-B3D9-4235-B503-1B9CC016D52D}" srcOrd="0" destOrd="0" presId="urn:microsoft.com/office/officeart/2005/8/layout/hProcess4"/>
    <dgm:cxn modelId="{2D6FE278-177D-45FB-8B1F-661072907665}" type="presParOf" srcId="{7D78CF65-B3D9-4235-B503-1B9CC016D52D}" destId="{938509E3-F962-4A55-818A-0524975281FC}" srcOrd="0" destOrd="0" presId="urn:microsoft.com/office/officeart/2005/8/layout/hProcess4"/>
    <dgm:cxn modelId="{C18DD61D-D734-4466-921A-ED7D9AE73A41}" type="presParOf" srcId="{7D78CF65-B3D9-4235-B503-1B9CC016D52D}" destId="{CE027C55-6D6C-4C70-B36D-8935EFF7F097}" srcOrd="1" destOrd="0" presId="urn:microsoft.com/office/officeart/2005/8/layout/hProcess4"/>
    <dgm:cxn modelId="{92809702-6D44-4646-96CF-96FE9C0D6519}" type="presParOf" srcId="{7D78CF65-B3D9-4235-B503-1B9CC016D52D}" destId="{F6C1D5D2-00B0-41EC-9814-85AD189A155C}" srcOrd="2" destOrd="0" presId="urn:microsoft.com/office/officeart/2005/8/layout/hProcess4"/>
    <dgm:cxn modelId="{F2545AD3-BA71-4ECC-BE66-F0DEA912CBD9}" type="presParOf" srcId="{7D78CF65-B3D9-4235-B503-1B9CC016D52D}" destId="{761E47FF-D4B0-40DD-9F74-C9CC78817978}" srcOrd="3" destOrd="0" presId="urn:microsoft.com/office/officeart/2005/8/layout/hProcess4"/>
    <dgm:cxn modelId="{5BFBBE99-225D-4FAC-9D21-11369410963F}" type="presParOf" srcId="{7D78CF65-B3D9-4235-B503-1B9CC016D52D}" destId="{1B7D5559-2288-40B1-BDDD-D4C35D71079D}" srcOrd="4" destOrd="0" presId="urn:microsoft.com/office/officeart/2005/8/layout/hProcess4"/>
    <dgm:cxn modelId="{DB96125E-0BA3-40B2-BAD8-5CFA739E73CD}" type="presParOf" srcId="{29ADA711-F6F0-43BB-9203-14675EED2026}" destId="{59707A3C-419E-47C1-A752-00EA1C3AE4AF}" srcOrd="1" destOrd="0" presId="urn:microsoft.com/office/officeart/2005/8/layout/hProcess4"/>
    <dgm:cxn modelId="{F36DE6FA-E299-41B3-B0EF-DA170A7D790A}" type="presParOf" srcId="{29ADA711-F6F0-43BB-9203-14675EED2026}" destId="{E7BE70C4-87EE-4285-B58C-5050DC33814E}" srcOrd="2" destOrd="0" presId="urn:microsoft.com/office/officeart/2005/8/layout/hProcess4"/>
    <dgm:cxn modelId="{DC57C0DD-7881-44E2-94B6-4ECA531437BA}" type="presParOf" srcId="{E7BE70C4-87EE-4285-B58C-5050DC33814E}" destId="{634BD574-B647-4350-AC81-8EA0DC885B71}" srcOrd="0" destOrd="0" presId="urn:microsoft.com/office/officeart/2005/8/layout/hProcess4"/>
    <dgm:cxn modelId="{E9378A70-AE1A-4DFD-B289-BC45CD684EF6}" type="presParOf" srcId="{E7BE70C4-87EE-4285-B58C-5050DC33814E}" destId="{D10458E9-8468-4ED3-A309-119A12CF267A}" srcOrd="1" destOrd="0" presId="urn:microsoft.com/office/officeart/2005/8/layout/hProcess4"/>
    <dgm:cxn modelId="{FC264932-8367-4761-9729-B9784C426E5F}" type="presParOf" srcId="{E7BE70C4-87EE-4285-B58C-5050DC33814E}" destId="{3F5BA110-DD72-475D-96D3-199BF812B488}" srcOrd="2" destOrd="0" presId="urn:microsoft.com/office/officeart/2005/8/layout/hProcess4"/>
    <dgm:cxn modelId="{99D53987-694F-4717-80CF-247F13C5790F}" type="presParOf" srcId="{E7BE70C4-87EE-4285-B58C-5050DC33814E}" destId="{1FFB1BED-6D91-4AB6-8135-78C14BEEBA29}" srcOrd="3" destOrd="0" presId="urn:microsoft.com/office/officeart/2005/8/layout/hProcess4"/>
    <dgm:cxn modelId="{38F53BFC-3071-4503-9D0E-D46031647976}" type="presParOf" srcId="{E7BE70C4-87EE-4285-B58C-5050DC33814E}" destId="{1906C200-0FC9-4580-A265-5C886E864352}" srcOrd="4" destOrd="0" presId="urn:microsoft.com/office/officeart/2005/8/layout/hProcess4"/>
    <dgm:cxn modelId="{40865550-BF8D-4F2F-BABC-5CD7CF775E63}" type="presParOf" srcId="{29ADA711-F6F0-43BB-9203-14675EED2026}" destId="{0938B4AB-4EA7-4E9C-BA23-8E61CA0F4FD2}" srcOrd="3" destOrd="0" presId="urn:microsoft.com/office/officeart/2005/8/layout/hProcess4"/>
    <dgm:cxn modelId="{2749A24C-DEC0-486E-8E44-D0CB5389BD5A}" type="presParOf" srcId="{29ADA711-F6F0-43BB-9203-14675EED2026}" destId="{3A10D3E2-1419-4FD2-868B-80AE29209A52}" srcOrd="4" destOrd="0" presId="urn:microsoft.com/office/officeart/2005/8/layout/hProcess4"/>
    <dgm:cxn modelId="{1DFA420A-A052-444B-8A62-D6E97502B228}" type="presParOf" srcId="{3A10D3E2-1419-4FD2-868B-80AE29209A52}" destId="{952CCFDC-7F9A-4AEA-A027-F22E46348337}" srcOrd="0" destOrd="0" presId="urn:microsoft.com/office/officeart/2005/8/layout/hProcess4"/>
    <dgm:cxn modelId="{72922563-447F-4AE2-BE6D-F0884A3EAB4F}" type="presParOf" srcId="{3A10D3E2-1419-4FD2-868B-80AE29209A52}" destId="{442A153E-4AEE-497A-B5A9-F9E76752CC99}" srcOrd="1" destOrd="0" presId="urn:microsoft.com/office/officeart/2005/8/layout/hProcess4"/>
    <dgm:cxn modelId="{7723FE48-3198-4919-95A6-E7655C87A60B}" type="presParOf" srcId="{3A10D3E2-1419-4FD2-868B-80AE29209A52}" destId="{38ACD7C9-5CB3-4D20-B244-8A84B154B95E}" srcOrd="2" destOrd="0" presId="urn:microsoft.com/office/officeart/2005/8/layout/hProcess4"/>
    <dgm:cxn modelId="{94F1E3B8-8E2D-4ABD-AC63-982EBC509B2A}" type="presParOf" srcId="{3A10D3E2-1419-4FD2-868B-80AE29209A52}" destId="{AE9DC649-BA34-4A69-B0B7-C4A68112AF22}" srcOrd="3" destOrd="0" presId="urn:microsoft.com/office/officeart/2005/8/layout/hProcess4"/>
    <dgm:cxn modelId="{09018F2E-09CE-4981-AF3F-8F792B9820E9}" type="presParOf" srcId="{3A10D3E2-1419-4FD2-868B-80AE29209A52}" destId="{791BFB19-7E82-488C-AA3B-7FA3659FF9A7}" srcOrd="4" destOrd="0" presId="urn:microsoft.com/office/officeart/2005/8/layout/hProcess4"/>
    <dgm:cxn modelId="{E4363F92-1899-4326-8031-6419AC0D6451}" type="presParOf" srcId="{29ADA711-F6F0-43BB-9203-14675EED2026}" destId="{1CF76444-CCD4-48DF-A768-B2CB397BBF7B}" srcOrd="5" destOrd="0" presId="urn:microsoft.com/office/officeart/2005/8/layout/hProcess4"/>
    <dgm:cxn modelId="{C8F949EE-95CA-40FA-980C-C62C852D5571}" type="presParOf" srcId="{29ADA711-F6F0-43BB-9203-14675EED2026}" destId="{4B5B9B38-E7EA-4857-A8C1-C05D6A648E6C}" srcOrd="6" destOrd="0" presId="urn:microsoft.com/office/officeart/2005/8/layout/hProcess4"/>
    <dgm:cxn modelId="{3396F5BF-05F0-483A-AEC6-291A874BA8AB}" type="presParOf" srcId="{4B5B9B38-E7EA-4857-A8C1-C05D6A648E6C}" destId="{9E5330D5-E57A-4DEC-8C42-CE45F69F1AD2}" srcOrd="0" destOrd="0" presId="urn:microsoft.com/office/officeart/2005/8/layout/hProcess4"/>
    <dgm:cxn modelId="{C1541FC2-7016-45A1-86A6-B627D04588C1}" type="presParOf" srcId="{4B5B9B38-E7EA-4857-A8C1-C05D6A648E6C}" destId="{DBC41EF5-D70D-4AF9-901E-D87EAE031A55}" srcOrd="1" destOrd="0" presId="urn:microsoft.com/office/officeart/2005/8/layout/hProcess4"/>
    <dgm:cxn modelId="{15F85ED9-97EE-4BF1-B882-D4319A89BF16}" type="presParOf" srcId="{4B5B9B38-E7EA-4857-A8C1-C05D6A648E6C}" destId="{970A22E3-A92F-42C7-8A85-B6A2BF8263F3}" srcOrd="2" destOrd="0" presId="urn:microsoft.com/office/officeart/2005/8/layout/hProcess4"/>
    <dgm:cxn modelId="{D449DE4B-F489-4267-917B-0CE4E7E07A40}" type="presParOf" srcId="{4B5B9B38-E7EA-4857-A8C1-C05D6A648E6C}" destId="{F956C490-C28F-4F5B-89E4-AB1A6CBC0147}" srcOrd="3" destOrd="0" presId="urn:microsoft.com/office/officeart/2005/8/layout/hProcess4"/>
    <dgm:cxn modelId="{A098C885-BD6B-4554-9436-87731A28841E}" type="presParOf" srcId="{4B5B9B38-E7EA-4857-A8C1-C05D6A648E6C}" destId="{6D7900B7-7AAA-4304-8FE1-45A276D7FE1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5AE0E3-D293-415D-BFAE-964F5882582D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41C4A6-4153-474F-B0C2-74D0DD88CA9C}">
      <dgm:prSet phldrT="[Text]"/>
      <dgm:spPr/>
      <dgm:t>
        <a:bodyPr/>
        <a:lstStyle/>
        <a:p>
          <a:r>
            <a:rPr lang="en-US" dirty="0" smtClean="0"/>
            <a:t>MEASURE </a:t>
          </a:r>
        </a:p>
        <a:p>
          <a:r>
            <a:rPr lang="en-US" dirty="0" smtClean="0"/>
            <a:t>OF CENTRAL </a:t>
          </a:r>
        </a:p>
        <a:p>
          <a:r>
            <a:rPr lang="en-US" dirty="0" smtClean="0"/>
            <a:t>TENDENCY</a:t>
          </a:r>
          <a:endParaRPr lang="en-US" dirty="0"/>
        </a:p>
      </dgm:t>
    </dgm:pt>
    <dgm:pt modelId="{E9529E31-DD51-4D06-ABF5-3DA5CE67EF30}" type="parTrans" cxnId="{76CBDEB5-8663-4174-9523-AE37DB1685B4}">
      <dgm:prSet/>
      <dgm:spPr/>
      <dgm:t>
        <a:bodyPr/>
        <a:lstStyle/>
        <a:p>
          <a:endParaRPr lang="en-US"/>
        </a:p>
      </dgm:t>
    </dgm:pt>
    <dgm:pt modelId="{2342354E-E7E1-4776-B143-BDA8274AFE19}" type="sibTrans" cxnId="{76CBDEB5-8663-4174-9523-AE37DB1685B4}">
      <dgm:prSet/>
      <dgm:spPr/>
      <dgm:t>
        <a:bodyPr/>
        <a:lstStyle/>
        <a:p>
          <a:endParaRPr lang="en-US"/>
        </a:p>
      </dgm:t>
    </dgm:pt>
    <dgm:pt modelId="{453B65E7-5CC2-494E-B9ED-6E1A9A107799}">
      <dgm:prSet phldrT="[Text]"/>
      <dgm:spPr/>
      <dgm:t>
        <a:bodyPr/>
        <a:lstStyle/>
        <a:p>
          <a:r>
            <a:rPr lang="en-US" dirty="0" smtClean="0"/>
            <a:t>MODE</a:t>
          </a:r>
        </a:p>
        <a:p>
          <a:r>
            <a:rPr lang="en-US" dirty="0" smtClean="0"/>
            <a:t>(the most frequently </a:t>
          </a:r>
        </a:p>
        <a:p>
          <a:r>
            <a:rPr lang="en-US" dirty="0" smtClean="0"/>
            <a:t>occurring scores)</a:t>
          </a:r>
          <a:endParaRPr lang="en-US" dirty="0"/>
        </a:p>
      </dgm:t>
    </dgm:pt>
    <dgm:pt modelId="{748D416C-7D73-46AD-ADC5-95681ADB310E}" type="parTrans" cxnId="{6322CB86-5192-4B42-89E2-6266DFA94734}">
      <dgm:prSet/>
      <dgm:spPr/>
      <dgm:t>
        <a:bodyPr/>
        <a:lstStyle/>
        <a:p>
          <a:endParaRPr lang="en-US"/>
        </a:p>
      </dgm:t>
    </dgm:pt>
    <dgm:pt modelId="{43EACF33-18A8-4087-B8C3-C2E2E2D53C46}" type="sibTrans" cxnId="{6322CB86-5192-4B42-89E2-6266DFA94734}">
      <dgm:prSet/>
      <dgm:spPr/>
      <dgm:t>
        <a:bodyPr/>
        <a:lstStyle/>
        <a:p>
          <a:endParaRPr lang="en-US"/>
        </a:p>
      </dgm:t>
    </dgm:pt>
    <dgm:pt modelId="{BEF62C7F-7CC4-4D02-AB73-8498B94088C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MEDIAN</a:t>
          </a:r>
        </a:p>
        <a:p>
          <a:pPr marL="0" marR="0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(the middle </a:t>
          </a:r>
        </a:p>
        <a:p>
          <a:pPr marL="0" marR="0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score)</a:t>
          </a:r>
          <a:endParaRPr lang="en-US" dirty="0"/>
        </a:p>
      </dgm:t>
    </dgm:pt>
    <dgm:pt modelId="{A14CD83C-6971-4A4D-BC64-83C754F407A3}" type="parTrans" cxnId="{C51B32C9-F564-420F-8DDD-3C1F272B8BF5}">
      <dgm:prSet/>
      <dgm:spPr/>
      <dgm:t>
        <a:bodyPr/>
        <a:lstStyle/>
        <a:p>
          <a:endParaRPr lang="en-US"/>
        </a:p>
      </dgm:t>
    </dgm:pt>
    <dgm:pt modelId="{0FB4C153-E3C8-4265-A5F2-D8C4AE7152F6}" type="sibTrans" cxnId="{C51B32C9-F564-420F-8DDD-3C1F272B8BF5}">
      <dgm:prSet/>
      <dgm:spPr/>
      <dgm:t>
        <a:bodyPr/>
        <a:lstStyle/>
        <a:p>
          <a:endParaRPr lang="en-US"/>
        </a:p>
      </dgm:t>
    </dgm:pt>
    <dgm:pt modelId="{6EE30506-ECA0-405E-9530-AC8320EAA1CE}">
      <dgm:prSet phldrT="[Text]"/>
      <dgm:spPr/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MEAN (the average of all scores)</a:t>
          </a:r>
          <a:endParaRPr lang="en-US" dirty="0"/>
        </a:p>
      </dgm:t>
    </dgm:pt>
    <dgm:pt modelId="{569BD0F6-652A-4173-90D4-C606CFB955C6}" type="parTrans" cxnId="{0998A199-F4A7-4994-AC98-71FF21DC80FD}">
      <dgm:prSet/>
      <dgm:spPr/>
      <dgm:t>
        <a:bodyPr/>
        <a:lstStyle/>
        <a:p>
          <a:endParaRPr lang="en-US"/>
        </a:p>
      </dgm:t>
    </dgm:pt>
    <dgm:pt modelId="{E10DA184-6D50-4E80-8774-9633976C8720}" type="sibTrans" cxnId="{0998A199-F4A7-4994-AC98-71FF21DC80FD}">
      <dgm:prSet/>
      <dgm:spPr/>
      <dgm:t>
        <a:bodyPr/>
        <a:lstStyle/>
        <a:p>
          <a:endParaRPr lang="en-US"/>
        </a:p>
      </dgm:t>
    </dgm:pt>
    <dgm:pt modelId="{66F203D4-9F01-4F0F-990F-587572198AB2}" type="pres">
      <dgm:prSet presAssocID="{FB5AE0E3-D293-415D-BFAE-964F588258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995C2F4-A82D-4D87-96DA-3B57E53B7B34}" type="pres">
      <dgm:prSet presAssocID="{E041C4A6-4153-474F-B0C2-74D0DD88CA9C}" presName="hierRoot1" presStyleCnt="0"/>
      <dgm:spPr/>
    </dgm:pt>
    <dgm:pt modelId="{341B19DA-E79E-4E93-B5EA-6388C52F795D}" type="pres">
      <dgm:prSet presAssocID="{E041C4A6-4153-474F-B0C2-74D0DD88CA9C}" presName="composite" presStyleCnt="0"/>
      <dgm:spPr/>
    </dgm:pt>
    <dgm:pt modelId="{06E60E23-8DF9-4485-AEDE-02BC298D2762}" type="pres">
      <dgm:prSet presAssocID="{E041C4A6-4153-474F-B0C2-74D0DD88CA9C}" presName="background" presStyleLbl="node0" presStyleIdx="0" presStyleCnt="1"/>
      <dgm:spPr/>
    </dgm:pt>
    <dgm:pt modelId="{C0176A4A-C754-4160-ACDB-84A5BB7E07F7}" type="pres">
      <dgm:prSet presAssocID="{E041C4A6-4153-474F-B0C2-74D0DD88CA9C}" presName="text" presStyleLbl="fgAcc0" presStyleIdx="0" presStyleCnt="1" custScaleY="100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41D2D6-B310-41AF-BB79-A02D09BB6BF5}" type="pres">
      <dgm:prSet presAssocID="{E041C4A6-4153-474F-B0C2-74D0DD88CA9C}" presName="hierChild2" presStyleCnt="0"/>
      <dgm:spPr/>
    </dgm:pt>
    <dgm:pt modelId="{C6D98015-7BE5-4565-9383-A12EE88BB91D}" type="pres">
      <dgm:prSet presAssocID="{748D416C-7D73-46AD-ADC5-95681ADB310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323200E-8B2F-4746-818A-C3191E92D3C6}" type="pres">
      <dgm:prSet presAssocID="{453B65E7-5CC2-494E-B9ED-6E1A9A107799}" presName="hierRoot2" presStyleCnt="0"/>
      <dgm:spPr/>
    </dgm:pt>
    <dgm:pt modelId="{BE710784-58FC-4A51-B65A-BE3F4DBBD3E1}" type="pres">
      <dgm:prSet presAssocID="{453B65E7-5CC2-494E-B9ED-6E1A9A107799}" presName="composite2" presStyleCnt="0"/>
      <dgm:spPr/>
    </dgm:pt>
    <dgm:pt modelId="{6D48814F-CC21-4FAD-BB3B-82EF34FA489C}" type="pres">
      <dgm:prSet presAssocID="{453B65E7-5CC2-494E-B9ED-6E1A9A107799}" presName="background2" presStyleLbl="node2" presStyleIdx="0" presStyleCnt="3"/>
      <dgm:spPr/>
    </dgm:pt>
    <dgm:pt modelId="{759ECF2A-6AC0-44D6-AFAE-419FB5B6D555}" type="pres">
      <dgm:prSet presAssocID="{453B65E7-5CC2-494E-B9ED-6E1A9A107799}" presName="text2" presStyleLbl="fgAcc2" presStyleIdx="0" presStyleCnt="3" custScaleY="88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0E508F-4439-464C-B1BD-A2FBB924FA83}" type="pres">
      <dgm:prSet presAssocID="{453B65E7-5CC2-494E-B9ED-6E1A9A107799}" presName="hierChild3" presStyleCnt="0"/>
      <dgm:spPr/>
    </dgm:pt>
    <dgm:pt modelId="{EEFF328C-11E0-4AC2-939F-2BCC9D0BD32E}" type="pres">
      <dgm:prSet presAssocID="{A14CD83C-6971-4A4D-BC64-83C754F407A3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9B642A1-EFFB-443C-8E7B-2E9791B45630}" type="pres">
      <dgm:prSet presAssocID="{BEF62C7F-7CC4-4D02-AB73-8498B94088CE}" presName="hierRoot2" presStyleCnt="0"/>
      <dgm:spPr/>
    </dgm:pt>
    <dgm:pt modelId="{6C1FC6B6-F568-4F38-AC53-91B6CC9A48AB}" type="pres">
      <dgm:prSet presAssocID="{BEF62C7F-7CC4-4D02-AB73-8498B94088CE}" presName="composite2" presStyleCnt="0"/>
      <dgm:spPr/>
    </dgm:pt>
    <dgm:pt modelId="{7DEF706F-C325-4ADB-B028-3C57248C033B}" type="pres">
      <dgm:prSet presAssocID="{BEF62C7F-7CC4-4D02-AB73-8498B94088CE}" presName="background2" presStyleLbl="node2" presStyleIdx="1" presStyleCnt="3"/>
      <dgm:spPr/>
    </dgm:pt>
    <dgm:pt modelId="{581D2278-24A9-4A6B-8400-5886A6D996F3}" type="pres">
      <dgm:prSet presAssocID="{BEF62C7F-7CC4-4D02-AB73-8498B94088CE}" presName="text2" presStyleLbl="fgAcc2" presStyleIdx="1" presStyleCnt="3" custScaleY="86739" custLinFactNeighborX="-3603" custLinFactNeighborY="-4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384B0E-3573-4470-81C7-FA1AD5F03037}" type="pres">
      <dgm:prSet presAssocID="{BEF62C7F-7CC4-4D02-AB73-8498B94088CE}" presName="hierChild3" presStyleCnt="0"/>
      <dgm:spPr/>
    </dgm:pt>
    <dgm:pt modelId="{1F71F523-EDC9-4D39-A876-189E42BCFC77}" type="pres">
      <dgm:prSet presAssocID="{569BD0F6-652A-4173-90D4-C606CFB955C6}" presName="Name10" presStyleLbl="parChTrans1D2" presStyleIdx="2" presStyleCnt="3"/>
      <dgm:spPr/>
      <dgm:t>
        <a:bodyPr/>
        <a:lstStyle/>
        <a:p>
          <a:endParaRPr lang="en-US"/>
        </a:p>
      </dgm:t>
    </dgm:pt>
    <dgm:pt modelId="{9E26B11B-71E2-48AF-97E0-F4D589E41F4F}" type="pres">
      <dgm:prSet presAssocID="{6EE30506-ECA0-405E-9530-AC8320EAA1CE}" presName="hierRoot2" presStyleCnt="0"/>
      <dgm:spPr/>
    </dgm:pt>
    <dgm:pt modelId="{8CE447DB-729C-4775-AA79-72B7749B2F88}" type="pres">
      <dgm:prSet presAssocID="{6EE30506-ECA0-405E-9530-AC8320EAA1CE}" presName="composite2" presStyleCnt="0"/>
      <dgm:spPr/>
    </dgm:pt>
    <dgm:pt modelId="{E3B755E7-52B9-41C4-AEA5-51059BF02253}" type="pres">
      <dgm:prSet presAssocID="{6EE30506-ECA0-405E-9530-AC8320EAA1CE}" presName="background2" presStyleLbl="node2" presStyleIdx="2" presStyleCnt="3"/>
      <dgm:spPr/>
    </dgm:pt>
    <dgm:pt modelId="{C8C77A02-0CB5-49E0-A3C5-C528F9E23A37}" type="pres">
      <dgm:prSet presAssocID="{6EE30506-ECA0-405E-9530-AC8320EAA1CE}" presName="text2" presStyleLbl="fgAcc2" presStyleIdx="2" presStyleCnt="3" custScaleX="73663" custScaleY="88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159F38-26B4-45B7-B2A4-859397AFDEF0}" type="pres">
      <dgm:prSet presAssocID="{6EE30506-ECA0-405E-9530-AC8320EAA1CE}" presName="hierChild3" presStyleCnt="0"/>
      <dgm:spPr/>
    </dgm:pt>
  </dgm:ptLst>
  <dgm:cxnLst>
    <dgm:cxn modelId="{0998A199-F4A7-4994-AC98-71FF21DC80FD}" srcId="{E041C4A6-4153-474F-B0C2-74D0DD88CA9C}" destId="{6EE30506-ECA0-405E-9530-AC8320EAA1CE}" srcOrd="2" destOrd="0" parTransId="{569BD0F6-652A-4173-90D4-C606CFB955C6}" sibTransId="{E10DA184-6D50-4E80-8774-9633976C8720}"/>
    <dgm:cxn modelId="{198D91DA-4918-4774-B6A0-EEFAB1201F26}" type="presOf" srcId="{BEF62C7F-7CC4-4D02-AB73-8498B94088CE}" destId="{581D2278-24A9-4A6B-8400-5886A6D996F3}" srcOrd="0" destOrd="0" presId="urn:microsoft.com/office/officeart/2005/8/layout/hierarchy1"/>
    <dgm:cxn modelId="{6322CB86-5192-4B42-89E2-6266DFA94734}" srcId="{E041C4A6-4153-474F-B0C2-74D0DD88CA9C}" destId="{453B65E7-5CC2-494E-B9ED-6E1A9A107799}" srcOrd="0" destOrd="0" parTransId="{748D416C-7D73-46AD-ADC5-95681ADB310E}" sibTransId="{43EACF33-18A8-4087-B8C3-C2E2E2D53C46}"/>
    <dgm:cxn modelId="{BEA02B69-79FD-4D7A-BE58-BC11BD546293}" type="presOf" srcId="{453B65E7-5CC2-494E-B9ED-6E1A9A107799}" destId="{759ECF2A-6AC0-44D6-AFAE-419FB5B6D555}" srcOrd="0" destOrd="0" presId="urn:microsoft.com/office/officeart/2005/8/layout/hierarchy1"/>
    <dgm:cxn modelId="{BABE7887-B19E-4AD0-818B-5CC89C58B6BD}" type="presOf" srcId="{E041C4A6-4153-474F-B0C2-74D0DD88CA9C}" destId="{C0176A4A-C754-4160-ACDB-84A5BB7E07F7}" srcOrd="0" destOrd="0" presId="urn:microsoft.com/office/officeart/2005/8/layout/hierarchy1"/>
    <dgm:cxn modelId="{1A588ED3-BE84-4606-9B0E-CD6E74758DF2}" type="presOf" srcId="{569BD0F6-652A-4173-90D4-C606CFB955C6}" destId="{1F71F523-EDC9-4D39-A876-189E42BCFC77}" srcOrd="0" destOrd="0" presId="urn:microsoft.com/office/officeart/2005/8/layout/hierarchy1"/>
    <dgm:cxn modelId="{392AF31A-5819-4D9A-9F8F-E02931E07A64}" type="presOf" srcId="{748D416C-7D73-46AD-ADC5-95681ADB310E}" destId="{C6D98015-7BE5-4565-9383-A12EE88BB91D}" srcOrd="0" destOrd="0" presId="urn:microsoft.com/office/officeart/2005/8/layout/hierarchy1"/>
    <dgm:cxn modelId="{96760622-1AEA-4BE3-BF38-D7DF179D8800}" type="presOf" srcId="{A14CD83C-6971-4A4D-BC64-83C754F407A3}" destId="{EEFF328C-11E0-4AC2-939F-2BCC9D0BD32E}" srcOrd="0" destOrd="0" presId="urn:microsoft.com/office/officeart/2005/8/layout/hierarchy1"/>
    <dgm:cxn modelId="{6920B0C1-177E-459B-A20A-48DFE08D8216}" type="presOf" srcId="{6EE30506-ECA0-405E-9530-AC8320EAA1CE}" destId="{C8C77A02-0CB5-49E0-A3C5-C528F9E23A37}" srcOrd="0" destOrd="0" presId="urn:microsoft.com/office/officeart/2005/8/layout/hierarchy1"/>
    <dgm:cxn modelId="{76CBDEB5-8663-4174-9523-AE37DB1685B4}" srcId="{FB5AE0E3-D293-415D-BFAE-964F5882582D}" destId="{E041C4A6-4153-474F-B0C2-74D0DD88CA9C}" srcOrd="0" destOrd="0" parTransId="{E9529E31-DD51-4D06-ABF5-3DA5CE67EF30}" sibTransId="{2342354E-E7E1-4776-B143-BDA8274AFE19}"/>
    <dgm:cxn modelId="{F7B6EDE9-732B-4542-BFD0-E4F92BD68B50}" type="presOf" srcId="{FB5AE0E3-D293-415D-BFAE-964F5882582D}" destId="{66F203D4-9F01-4F0F-990F-587572198AB2}" srcOrd="0" destOrd="0" presId="urn:microsoft.com/office/officeart/2005/8/layout/hierarchy1"/>
    <dgm:cxn modelId="{C51B32C9-F564-420F-8DDD-3C1F272B8BF5}" srcId="{E041C4A6-4153-474F-B0C2-74D0DD88CA9C}" destId="{BEF62C7F-7CC4-4D02-AB73-8498B94088CE}" srcOrd="1" destOrd="0" parTransId="{A14CD83C-6971-4A4D-BC64-83C754F407A3}" sibTransId="{0FB4C153-E3C8-4265-A5F2-D8C4AE7152F6}"/>
    <dgm:cxn modelId="{9C4F398D-FB4A-4126-B490-7BDD60D0CF01}" type="presParOf" srcId="{66F203D4-9F01-4F0F-990F-587572198AB2}" destId="{D995C2F4-A82D-4D87-96DA-3B57E53B7B34}" srcOrd="0" destOrd="0" presId="urn:microsoft.com/office/officeart/2005/8/layout/hierarchy1"/>
    <dgm:cxn modelId="{4AC0612A-94E3-4BD3-9F9C-9D236DEF5A93}" type="presParOf" srcId="{D995C2F4-A82D-4D87-96DA-3B57E53B7B34}" destId="{341B19DA-E79E-4E93-B5EA-6388C52F795D}" srcOrd="0" destOrd="0" presId="urn:microsoft.com/office/officeart/2005/8/layout/hierarchy1"/>
    <dgm:cxn modelId="{4D82D2C5-B8E4-4E1D-9563-FE7C1FFCFEB6}" type="presParOf" srcId="{341B19DA-E79E-4E93-B5EA-6388C52F795D}" destId="{06E60E23-8DF9-4485-AEDE-02BC298D2762}" srcOrd="0" destOrd="0" presId="urn:microsoft.com/office/officeart/2005/8/layout/hierarchy1"/>
    <dgm:cxn modelId="{5D33C64E-C3A0-4977-9A58-2BD7E09BCBCC}" type="presParOf" srcId="{341B19DA-E79E-4E93-B5EA-6388C52F795D}" destId="{C0176A4A-C754-4160-ACDB-84A5BB7E07F7}" srcOrd="1" destOrd="0" presId="urn:microsoft.com/office/officeart/2005/8/layout/hierarchy1"/>
    <dgm:cxn modelId="{4F4E5516-F09E-4CF6-B62C-141982C9AD5A}" type="presParOf" srcId="{D995C2F4-A82D-4D87-96DA-3B57E53B7B34}" destId="{FB41D2D6-B310-41AF-BB79-A02D09BB6BF5}" srcOrd="1" destOrd="0" presId="urn:microsoft.com/office/officeart/2005/8/layout/hierarchy1"/>
    <dgm:cxn modelId="{4C913008-9E08-4156-8797-1CDFC8F4F2A8}" type="presParOf" srcId="{FB41D2D6-B310-41AF-BB79-A02D09BB6BF5}" destId="{C6D98015-7BE5-4565-9383-A12EE88BB91D}" srcOrd="0" destOrd="0" presId="urn:microsoft.com/office/officeart/2005/8/layout/hierarchy1"/>
    <dgm:cxn modelId="{B0075C7E-E88C-4D06-9B79-AC94363C95DF}" type="presParOf" srcId="{FB41D2D6-B310-41AF-BB79-A02D09BB6BF5}" destId="{0323200E-8B2F-4746-818A-C3191E92D3C6}" srcOrd="1" destOrd="0" presId="urn:microsoft.com/office/officeart/2005/8/layout/hierarchy1"/>
    <dgm:cxn modelId="{C336ABE6-26F7-4AE0-86C8-DCAD5FC2B99A}" type="presParOf" srcId="{0323200E-8B2F-4746-818A-C3191E92D3C6}" destId="{BE710784-58FC-4A51-B65A-BE3F4DBBD3E1}" srcOrd="0" destOrd="0" presId="urn:microsoft.com/office/officeart/2005/8/layout/hierarchy1"/>
    <dgm:cxn modelId="{F94A9955-A635-467D-8CCB-3D266C9EC9CB}" type="presParOf" srcId="{BE710784-58FC-4A51-B65A-BE3F4DBBD3E1}" destId="{6D48814F-CC21-4FAD-BB3B-82EF34FA489C}" srcOrd="0" destOrd="0" presId="urn:microsoft.com/office/officeart/2005/8/layout/hierarchy1"/>
    <dgm:cxn modelId="{E73CB492-BBC0-4A7F-BFF5-721A177AEC22}" type="presParOf" srcId="{BE710784-58FC-4A51-B65A-BE3F4DBBD3E1}" destId="{759ECF2A-6AC0-44D6-AFAE-419FB5B6D555}" srcOrd="1" destOrd="0" presId="urn:microsoft.com/office/officeart/2005/8/layout/hierarchy1"/>
    <dgm:cxn modelId="{D29DF03D-0FDA-47B0-920A-42E85754EEEF}" type="presParOf" srcId="{0323200E-8B2F-4746-818A-C3191E92D3C6}" destId="{910E508F-4439-464C-B1BD-A2FBB924FA83}" srcOrd="1" destOrd="0" presId="urn:microsoft.com/office/officeart/2005/8/layout/hierarchy1"/>
    <dgm:cxn modelId="{07020729-AC5A-403E-B43B-AE7054A544BF}" type="presParOf" srcId="{FB41D2D6-B310-41AF-BB79-A02D09BB6BF5}" destId="{EEFF328C-11E0-4AC2-939F-2BCC9D0BD32E}" srcOrd="2" destOrd="0" presId="urn:microsoft.com/office/officeart/2005/8/layout/hierarchy1"/>
    <dgm:cxn modelId="{C7819809-CD3F-49EE-9AD7-E61E5809FFEE}" type="presParOf" srcId="{FB41D2D6-B310-41AF-BB79-A02D09BB6BF5}" destId="{79B642A1-EFFB-443C-8E7B-2E9791B45630}" srcOrd="3" destOrd="0" presId="urn:microsoft.com/office/officeart/2005/8/layout/hierarchy1"/>
    <dgm:cxn modelId="{0014E36A-D364-40EE-8151-A9272390D961}" type="presParOf" srcId="{79B642A1-EFFB-443C-8E7B-2E9791B45630}" destId="{6C1FC6B6-F568-4F38-AC53-91B6CC9A48AB}" srcOrd="0" destOrd="0" presId="urn:microsoft.com/office/officeart/2005/8/layout/hierarchy1"/>
    <dgm:cxn modelId="{9D2C856C-12FD-456C-97B4-A958A438A361}" type="presParOf" srcId="{6C1FC6B6-F568-4F38-AC53-91B6CC9A48AB}" destId="{7DEF706F-C325-4ADB-B028-3C57248C033B}" srcOrd="0" destOrd="0" presId="urn:microsoft.com/office/officeart/2005/8/layout/hierarchy1"/>
    <dgm:cxn modelId="{2E26569B-17DC-4760-8C6E-61CB46BC4A3B}" type="presParOf" srcId="{6C1FC6B6-F568-4F38-AC53-91B6CC9A48AB}" destId="{581D2278-24A9-4A6B-8400-5886A6D996F3}" srcOrd="1" destOrd="0" presId="urn:microsoft.com/office/officeart/2005/8/layout/hierarchy1"/>
    <dgm:cxn modelId="{CCEE0EB8-FA1F-475B-BD21-E950D67F06A6}" type="presParOf" srcId="{79B642A1-EFFB-443C-8E7B-2E9791B45630}" destId="{93384B0E-3573-4470-81C7-FA1AD5F03037}" srcOrd="1" destOrd="0" presId="urn:microsoft.com/office/officeart/2005/8/layout/hierarchy1"/>
    <dgm:cxn modelId="{C09F6B68-85D7-48B5-B698-D49CCB9E159E}" type="presParOf" srcId="{FB41D2D6-B310-41AF-BB79-A02D09BB6BF5}" destId="{1F71F523-EDC9-4D39-A876-189E42BCFC77}" srcOrd="4" destOrd="0" presId="urn:microsoft.com/office/officeart/2005/8/layout/hierarchy1"/>
    <dgm:cxn modelId="{BB4B59D5-B20C-437C-90A5-84E92CBEC3B7}" type="presParOf" srcId="{FB41D2D6-B310-41AF-BB79-A02D09BB6BF5}" destId="{9E26B11B-71E2-48AF-97E0-F4D589E41F4F}" srcOrd="5" destOrd="0" presId="urn:microsoft.com/office/officeart/2005/8/layout/hierarchy1"/>
    <dgm:cxn modelId="{2D8C87CD-DDF3-4A0B-A03E-E39861C78921}" type="presParOf" srcId="{9E26B11B-71E2-48AF-97E0-F4D589E41F4F}" destId="{8CE447DB-729C-4775-AA79-72B7749B2F88}" srcOrd="0" destOrd="0" presId="urn:microsoft.com/office/officeart/2005/8/layout/hierarchy1"/>
    <dgm:cxn modelId="{24EABEDB-55CD-497E-97F6-F68C0E57F716}" type="presParOf" srcId="{8CE447DB-729C-4775-AA79-72B7749B2F88}" destId="{E3B755E7-52B9-41C4-AEA5-51059BF02253}" srcOrd="0" destOrd="0" presId="urn:microsoft.com/office/officeart/2005/8/layout/hierarchy1"/>
    <dgm:cxn modelId="{F1DE89E2-4615-44BC-B02C-1A6520192BD6}" type="presParOf" srcId="{8CE447DB-729C-4775-AA79-72B7749B2F88}" destId="{C8C77A02-0CB5-49E0-A3C5-C528F9E23A37}" srcOrd="1" destOrd="0" presId="urn:microsoft.com/office/officeart/2005/8/layout/hierarchy1"/>
    <dgm:cxn modelId="{E48099B2-3094-4547-8785-624CFD374AAF}" type="presParOf" srcId="{9E26B11B-71E2-48AF-97E0-F4D589E41F4F}" destId="{2E159F38-26B4-45B7-B2A4-859397AFDE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FE3CE1-A280-42A8-9580-AA9D550CB8FC}">
      <dsp:nvSpPr>
        <dsp:cNvPr id="0" name=""/>
        <dsp:cNvSpPr/>
      </dsp:nvSpPr>
      <dsp:spPr>
        <a:xfrm>
          <a:off x="6638637" y="3885319"/>
          <a:ext cx="1503382" cy="296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96"/>
              </a:lnTo>
              <a:lnTo>
                <a:pt x="1503382" y="274496"/>
              </a:lnTo>
              <a:lnTo>
                <a:pt x="1503382" y="29657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2E235-9F2F-47B8-9864-4030E0271EDB}">
      <dsp:nvSpPr>
        <dsp:cNvPr id="0" name=""/>
        <dsp:cNvSpPr/>
      </dsp:nvSpPr>
      <dsp:spPr>
        <a:xfrm>
          <a:off x="6638637" y="3885319"/>
          <a:ext cx="816030" cy="907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420"/>
              </a:lnTo>
              <a:lnTo>
                <a:pt x="816030" y="885420"/>
              </a:lnTo>
              <a:lnTo>
                <a:pt x="816030" y="90749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5C50E-C739-44C6-BC03-2BDD64AA136B}">
      <dsp:nvSpPr>
        <dsp:cNvPr id="0" name=""/>
        <dsp:cNvSpPr/>
      </dsp:nvSpPr>
      <dsp:spPr>
        <a:xfrm>
          <a:off x="5651808" y="3885319"/>
          <a:ext cx="986828" cy="882116"/>
        </a:xfrm>
        <a:custGeom>
          <a:avLst/>
          <a:gdLst/>
          <a:ahLst/>
          <a:cxnLst/>
          <a:rect l="0" t="0" r="0" b="0"/>
          <a:pathLst>
            <a:path>
              <a:moveTo>
                <a:pt x="986828" y="0"/>
              </a:moveTo>
              <a:lnTo>
                <a:pt x="986828" y="860038"/>
              </a:lnTo>
              <a:lnTo>
                <a:pt x="0" y="860038"/>
              </a:lnTo>
              <a:lnTo>
                <a:pt x="0" y="88211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B07BC-B77D-4ACB-971D-C103F637B561}">
      <dsp:nvSpPr>
        <dsp:cNvPr id="0" name=""/>
        <dsp:cNvSpPr/>
      </dsp:nvSpPr>
      <dsp:spPr>
        <a:xfrm>
          <a:off x="5127012" y="3885319"/>
          <a:ext cx="1511624" cy="296573"/>
        </a:xfrm>
        <a:custGeom>
          <a:avLst/>
          <a:gdLst/>
          <a:ahLst/>
          <a:cxnLst/>
          <a:rect l="0" t="0" r="0" b="0"/>
          <a:pathLst>
            <a:path>
              <a:moveTo>
                <a:pt x="1511624" y="0"/>
              </a:moveTo>
              <a:lnTo>
                <a:pt x="1511624" y="274496"/>
              </a:lnTo>
              <a:lnTo>
                <a:pt x="0" y="274496"/>
              </a:lnTo>
              <a:lnTo>
                <a:pt x="0" y="29657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FD7CB-B110-4B13-8E5B-5365FB1F779E}">
      <dsp:nvSpPr>
        <dsp:cNvPr id="0" name=""/>
        <dsp:cNvSpPr/>
      </dsp:nvSpPr>
      <dsp:spPr>
        <a:xfrm>
          <a:off x="5100720" y="3092476"/>
          <a:ext cx="1537916" cy="31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974"/>
              </a:lnTo>
              <a:lnTo>
                <a:pt x="1537916" y="291974"/>
              </a:lnTo>
              <a:lnTo>
                <a:pt x="1537916" y="31405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08C15-EA90-454D-914F-8A05ECA930D5}">
      <dsp:nvSpPr>
        <dsp:cNvPr id="0" name=""/>
        <dsp:cNvSpPr/>
      </dsp:nvSpPr>
      <dsp:spPr>
        <a:xfrm>
          <a:off x="3438887" y="3877081"/>
          <a:ext cx="542544" cy="391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571"/>
              </a:lnTo>
              <a:lnTo>
                <a:pt x="542544" y="369571"/>
              </a:lnTo>
              <a:lnTo>
                <a:pt x="542544" y="39164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0B903-F863-46E8-BF45-A5A5E32B6A43}">
      <dsp:nvSpPr>
        <dsp:cNvPr id="0" name=""/>
        <dsp:cNvSpPr/>
      </dsp:nvSpPr>
      <dsp:spPr>
        <a:xfrm>
          <a:off x="2962092" y="3877081"/>
          <a:ext cx="476794" cy="1038587"/>
        </a:xfrm>
        <a:custGeom>
          <a:avLst/>
          <a:gdLst/>
          <a:ahLst/>
          <a:cxnLst/>
          <a:rect l="0" t="0" r="0" b="0"/>
          <a:pathLst>
            <a:path>
              <a:moveTo>
                <a:pt x="476794" y="0"/>
              </a:moveTo>
              <a:lnTo>
                <a:pt x="476794" y="1016509"/>
              </a:lnTo>
              <a:lnTo>
                <a:pt x="0" y="1016509"/>
              </a:lnTo>
              <a:lnTo>
                <a:pt x="0" y="103858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37484-E13D-4694-B05F-B03030A703FE}">
      <dsp:nvSpPr>
        <dsp:cNvPr id="0" name=""/>
        <dsp:cNvSpPr/>
      </dsp:nvSpPr>
      <dsp:spPr>
        <a:xfrm>
          <a:off x="2134484" y="3877081"/>
          <a:ext cx="1304403" cy="521445"/>
        </a:xfrm>
        <a:custGeom>
          <a:avLst/>
          <a:gdLst/>
          <a:ahLst/>
          <a:cxnLst/>
          <a:rect l="0" t="0" r="0" b="0"/>
          <a:pathLst>
            <a:path>
              <a:moveTo>
                <a:pt x="1304403" y="0"/>
              </a:moveTo>
              <a:lnTo>
                <a:pt x="1304403" y="499367"/>
              </a:lnTo>
              <a:lnTo>
                <a:pt x="0" y="499367"/>
              </a:lnTo>
              <a:lnTo>
                <a:pt x="0" y="52144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BC3D6-870A-4E1E-8274-B619C58D4639}">
      <dsp:nvSpPr>
        <dsp:cNvPr id="0" name=""/>
        <dsp:cNvSpPr/>
      </dsp:nvSpPr>
      <dsp:spPr>
        <a:xfrm>
          <a:off x="3438887" y="3092476"/>
          <a:ext cx="1661833" cy="314052"/>
        </a:xfrm>
        <a:custGeom>
          <a:avLst/>
          <a:gdLst/>
          <a:ahLst/>
          <a:cxnLst/>
          <a:rect l="0" t="0" r="0" b="0"/>
          <a:pathLst>
            <a:path>
              <a:moveTo>
                <a:pt x="1661833" y="0"/>
              </a:moveTo>
              <a:lnTo>
                <a:pt x="1661833" y="291974"/>
              </a:lnTo>
              <a:lnTo>
                <a:pt x="0" y="291974"/>
              </a:lnTo>
              <a:lnTo>
                <a:pt x="0" y="31405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71AA6-54BA-4F8B-AED0-8794A0D7B346}">
      <dsp:nvSpPr>
        <dsp:cNvPr id="0" name=""/>
        <dsp:cNvSpPr/>
      </dsp:nvSpPr>
      <dsp:spPr>
        <a:xfrm>
          <a:off x="3434742" y="1731910"/>
          <a:ext cx="1665978" cy="678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554"/>
              </a:lnTo>
              <a:lnTo>
                <a:pt x="1665978" y="656554"/>
              </a:lnTo>
              <a:lnTo>
                <a:pt x="1665978" y="67863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B3FBA-F6B6-4302-8EA9-76B36A1EB138}">
      <dsp:nvSpPr>
        <dsp:cNvPr id="0" name=""/>
        <dsp:cNvSpPr/>
      </dsp:nvSpPr>
      <dsp:spPr>
        <a:xfrm>
          <a:off x="1163178" y="2991946"/>
          <a:ext cx="735245" cy="305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500"/>
              </a:lnTo>
              <a:lnTo>
                <a:pt x="735245" y="283500"/>
              </a:lnTo>
              <a:lnTo>
                <a:pt x="735245" y="30557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687CF-AC20-4640-926B-361C383C8A83}">
      <dsp:nvSpPr>
        <dsp:cNvPr id="0" name=""/>
        <dsp:cNvSpPr/>
      </dsp:nvSpPr>
      <dsp:spPr>
        <a:xfrm>
          <a:off x="631931" y="2991946"/>
          <a:ext cx="531246" cy="337661"/>
        </a:xfrm>
        <a:custGeom>
          <a:avLst/>
          <a:gdLst/>
          <a:ahLst/>
          <a:cxnLst/>
          <a:rect l="0" t="0" r="0" b="0"/>
          <a:pathLst>
            <a:path>
              <a:moveTo>
                <a:pt x="531246" y="0"/>
              </a:moveTo>
              <a:lnTo>
                <a:pt x="531246" y="315584"/>
              </a:lnTo>
              <a:lnTo>
                <a:pt x="0" y="315584"/>
              </a:lnTo>
              <a:lnTo>
                <a:pt x="0" y="33766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69E77-4BE8-4104-BC8A-B2271E0D46B0}">
      <dsp:nvSpPr>
        <dsp:cNvPr id="0" name=""/>
        <dsp:cNvSpPr/>
      </dsp:nvSpPr>
      <dsp:spPr>
        <a:xfrm>
          <a:off x="1163178" y="1731910"/>
          <a:ext cx="2271564" cy="678632"/>
        </a:xfrm>
        <a:custGeom>
          <a:avLst/>
          <a:gdLst/>
          <a:ahLst/>
          <a:cxnLst/>
          <a:rect l="0" t="0" r="0" b="0"/>
          <a:pathLst>
            <a:path>
              <a:moveTo>
                <a:pt x="2271564" y="0"/>
              </a:moveTo>
              <a:lnTo>
                <a:pt x="2271564" y="656554"/>
              </a:lnTo>
              <a:lnTo>
                <a:pt x="0" y="656554"/>
              </a:lnTo>
              <a:lnTo>
                <a:pt x="0" y="67863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52E10-4519-4896-B767-735A71536DA7}">
      <dsp:nvSpPr>
        <dsp:cNvPr id="0" name=""/>
        <dsp:cNvSpPr/>
      </dsp:nvSpPr>
      <dsp:spPr>
        <a:xfrm>
          <a:off x="2651408" y="806816"/>
          <a:ext cx="1566669" cy="9250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C7E07B-7686-4F02-B3E9-9D89AAE01888}">
      <dsp:nvSpPr>
        <dsp:cNvPr id="0" name=""/>
        <dsp:cNvSpPr/>
      </dsp:nvSpPr>
      <dsp:spPr>
        <a:xfrm>
          <a:off x="2677887" y="831972"/>
          <a:ext cx="1566669" cy="92509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Data Analysis</a:t>
          </a:r>
          <a:endParaRPr lang="en-US" sz="2800" b="1" kern="1200" dirty="0"/>
        </a:p>
      </dsp:txBody>
      <dsp:txXfrm>
        <a:off x="2677887" y="831972"/>
        <a:ext cx="1566669" cy="925093"/>
      </dsp:txXfrm>
    </dsp:sp>
    <dsp:sp modelId="{8C69CC48-041B-4C56-A68C-F28B14EF2D71}">
      <dsp:nvSpPr>
        <dsp:cNvPr id="0" name=""/>
        <dsp:cNvSpPr/>
      </dsp:nvSpPr>
      <dsp:spPr>
        <a:xfrm>
          <a:off x="505110" y="2410542"/>
          <a:ext cx="1316135" cy="58140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BFA5AF-578F-4156-90DD-97114841DCAF}">
      <dsp:nvSpPr>
        <dsp:cNvPr id="0" name=""/>
        <dsp:cNvSpPr/>
      </dsp:nvSpPr>
      <dsp:spPr>
        <a:xfrm>
          <a:off x="531590" y="2435698"/>
          <a:ext cx="1316135" cy="5814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Qualitative Data</a:t>
          </a:r>
          <a:endParaRPr lang="en-US" sz="1800" b="1" kern="1200" dirty="0"/>
        </a:p>
      </dsp:txBody>
      <dsp:txXfrm>
        <a:off x="531590" y="2435698"/>
        <a:ext cx="1316135" cy="581403"/>
      </dsp:txXfrm>
    </dsp:sp>
    <dsp:sp modelId="{599DC474-CBAA-4722-8254-E9599B46D97A}">
      <dsp:nvSpPr>
        <dsp:cNvPr id="0" name=""/>
        <dsp:cNvSpPr/>
      </dsp:nvSpPr>
      <dsp:spPr>
        <a:xfrm>
          <a:off x="171552" y="3329607"/>
          <a:ext cx="920758" cy="52013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AD723A-860F-4D57-83F4-D686A6902970}">
      <dsp:nvSpPr>
        <dsp:cNvPr id="0" name=""/>
        <dsp:cNvSpPr/>
      </dsp:nvSpPr>
      <dsp:spPr>
        <a:xfrm>
          <a:off x="198032" y="3354763"/>
          <a:ext cx="920758" cy="52013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Words</a:t>
          </a:r>
          <a:endParaRPr lang="en-US" sz="1800" b="1" kern="1200" dirty="0"/>
        </a:p>
      </dsp:txBody>
      <dsp:txXfrm>
        <a:off x="198032" y="3354763"/>
        <a:ext cx="920758" cy="520133"/>
      </dsp:txXfrm>
    </dsp:sp>
    <dsp:sp modelId="{88817AB9-3542-4BBC-A712-383F34728460}">
      <dsp:nvSpPr>
        <dsp:cNvPr id="0" name=""/>
        <dsp:cNvSpPr/>
      </dsp:nvSpPr>
      <dsp:spPr>
        <a:xfrm>
          <a:off x="1364436" y="3297524"/>
          <a:ext cx="1067974" cy="51001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2EDA26-98B7-45E4-B97D-CBDE3802AD27}">
      <dsp:nvSpPr>
        <dsp:cNvPr id="0" name=""/>
        <dsp:cNvSpPr/>
      </dsp:nvSpPr>
      <dsp:spPr>
        <a:xfrm>
          <a:off x="1390916" y="3322679"/>
          <a:ext cx="1067974" cy="5100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Typology</a:t>
          </a:r>
          <a:endParaRPr lang="en-US" sz="1800" b="1" kern="1200" dirty="0"/>
        </a:p>
      </dsp:txBody>
      <dsp:txXfrm>
        <a:off x="1390916" y="3322679"/>
        <a:ext cx="1067974" cy="510015"/>
      </dsp:txXfrm>
    </dsp:sp>
    <dsp:sp modelId="{E81CFF8E-7FF8-4748-9601-8E471C0D5102}">
      <dsp:nvSpPr>
        <dsp:cNvPr id="0" name=""/>
        <dsp:cNvSpPr/>
      </dsp:nvSpPr>
      <dsp:spPr>
        <a:xfrm>
          <a:off x="4316920" y="2410542"/>
          <a:ext cx="1567601" cy="68193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47D041-25F4-4A2C-976B-67471A97E4AF}">
      <dsp:nvSpPr>
        <dsp:cNvPr id="0" name=""/>
        <dsp:cNvSpPr/>
      </dsp:nvSpPr>
      <dsp:spPr>
        <a:xfrm>
          <a:off x="4343400" y="2435698"/>
          <a:ext cx="1567601" cy="68193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Quantitative Data</a:t>
          </a:r>
          <a:endParaRPr lang="en-US" sz="1800" b="1" kern="1200" dirty="0"/>
        </a:p>
      </dsp:txBody>
      <dsp:txXfrm>
        <a:off x="4343400" y="2435698"/>
        <a:ext cx="1567601" cy="681933"/>
      </dsp:txXfrm>
    </dsp:sp>
    <dsp:sp modelId="{6C50F55A-9E3C-497D-AA4A-4BDEAE849506}">
      <dsp:nvSpPr>
        <dsp:cNvPr id="0" name=""/>
        <dsp:cNvSpPr/>
      </dsp:nvSpPr>
      <dsp:spPr>
        <a:xfrm>
          <a:off x="2737766" y="3406528"/>
          <a:ext cx="1402241" cy="4705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0D539A-6A7B-4981-A4AD-2C0BCC5F16E0}">
      <dsp:nvSpPr>
        <dsp:cNvPr id="0" name=""/>
        <dsp:cNvSpPr/>
      </dsp:nvSpPr>
      <dsp:spPr>
        <a:xfrm>
          <a:off x="2764246" y="3431684"/>
          <a:ext cx="1402241" cy="4705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Descriptive Statistics</a:t>
          </a:r>
          <a:endParaRPr lang="en-US" sz="1800" b="1" kern="1200" dirty="0"/>
        </a:p>
      </dsp:txBody>
      <dsp:txXfrm>
        <a:off x="2764246" y="3431684"/>
        <a:ext cx="1402241" cy="470553"/>
      </dsp:txXfrm>
    </dsp:sp>
    <dsp:sp modelId="{D7BDE067-3AC2-46B4-BFA7-74A75767D1A0}">
      <dsp:nvSpPr>
        <dsp:cNvPr id="0" name=""/>
        <dsp:cNvSpPr/>
      </dsp:nvSpPr>
      <dsp:spPr>
        <a:xfrm>
          <a:off x="1656733" y="4398526"/>
          <a:ext cx="955500" cy="4961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3042F-C6A9-4665-9CD6-587DF717D7E3}">
      <dsp:nvSpPr>
        <dsp:cNvPr id="0" name=""/>
        <dsp:cNvSpPr/>
      </dsp:nvSpPr>
      <dsp:spPr>
        <a:xfrm>
          <a:off x="1683213" y="4423682"/>
          <a:ext cx="955500" cy="4961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Mode</a:t>
          </a:r>
          <a:endParaRPr lang="en-US" sz="1800" b="1" kern="1200" dirty="0"/>
        </a:p>
      </dsp:txBody>
      <dsp:txXfrm>
        <a:off x="1683213" y="4423682"/>
        <a:ext cx="955500" cy="496172"/>
      </dsp:txXfrm>
    </dsp:sp>
    <dsp:sp modelId="{F34716AF-D8BD-4488-981D-1390BD74430F}">
      <dsp:nvSpPr>
        <dsp:cNvPr id="0" name=""/>
        <dsp:cNvSpPr/>
      </dsp:nvSpPr>
      <dsp:spPr>
        <a:xfrm>
          <a:off x="2605764" y="4915668"/>
          <a:ext cx="712656" cy="4487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817D37-36BF-4117-8510-5998E01C3A60}">
      <dsp:nvSpPr>
        <dsp:cNvPr id="0" name=""/>
        <dsp:cNvSpPr/>
      </dsp:nvSpPr>
      <dsp:spPr>
        <a:xfrm>
          <a:off x="2632244" y="4940824"/>
          <a:ext cx="712656" cy="4487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Mean</a:t>
          </a:r>
          <a:endParaRPr lang="en-US" sz="1800" b="1" kern="1200" dirty="0"/>
        </a:p>
      </dsp:txBody>
      <dsp:txXfrm>
        <a:off x="2632244" y="4940824"/>
        <a:ext cx="712656" cy="448700"/>
      </dsp:txXfrm>
    </dsp:sp>
    <dsp:sp modelId="{CE1FFE11-CDA9-4699-B403-59F7C4C3FCEE}">
      <dsp:nvSpPr>
        <dsp:cNvPr id="0" name=""/>
        <dsp:cNvSpPr/>
      </dsp:nvSpPr>
      <dsp:spPr>
        <a:xfrm>
          <a:off x="3514330" y="4268730"/>
          <a:ext cx="934201" cy="4363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6CEA15-97C9-45F7-B1EA-7ED5E2F4468F}">
      <dsp:nvSpPr>
        <dsp:cNvPr id="0" name=""/>
        <dsp:cNvSpPr/>
      </dsp:nvSpPr>
      <dsp:spPr>
        <a:xfrm>
          <a:off x="3540810" y="4293886"/>
          <a:ext cx="934201" cy="4363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Median</a:t>
          </a:r>
          <a:endParaRPr lang="en-US" sz="1800" b="1" kern="1200" dirty="0"/>
        </a:p>
      </dsp:txBody>
      <dsp:txXfrm>
        <a:off x="3540810" y="4293886"/>
        <a:ext cx="934201" cy="436311"/>
      </dsp:txXfrm>
    </dsp:sp>
    <dsp:sp modelId="{1D747C71-9F27-4FF3-A134-34186E476257}">
      <dsp:nvSpPr>
        <dsp:cNvPr id="0" name=""/>
        <dsp:cNvSpPr/>
      </dsp:nvSpPr>
      <dsp:spPr>
        <a:xfrm>
          <a:off x="5919496" y="3406528"/>
          <a:ext cx="1438282" cy="4787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79E48E-5A80-484B-BE4D-86317CD44A01}">
      <dsp:nvSpPr>
        <dsp:cNvPr id="0" name=""/>
        <dsp:cNvSpPr/>
      </dsp:nvSpPr>
      <dsp:spPr>
        <a:xfrm>
          <a:off x="5945975" y="3431684"/>
          <a:ext cx="1438282" cy="47879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Inferential Statistics</a:t>
          </a:r>
          <a:endParaRPr lang="en-US" sz="2000" b="1" kern="1200" dirty="0"/>
        </a:p>
      </dsp:txBody>
      <dsp:txXfrm>
        <a:off x="5945975" y="3431684"/>
        <a:ext cx="1438282" cy="478791"/>
      </dsp:txXfrm>
    </dsp:sp>
    <dsp:sp modelId="{63BD9422-4C0E-479E-88B7-CF1BDA08B7BB}">
      <dsp:nvSpPr>
        <dsp:cNvPr id="0" name=""/>
        <dsp:cNvSpPr/>
      </dsp:nvSpPr>
      <dsp:spPr>
        <a:xfrm>
          <a:off x="4709224" y="4181893"/>
          <a:ext cx="835576" cy="33044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1E357C-B1ED-42AC-ACC8-F040542184AA}">
      <dsp:nvSpPr>
        <dsp:cNvPr id="0" name=""/>
        <dsp:cNvSpPr/>
      </dsp:nvSpPr>
      <dsp:spPr>
        <a:xfrm>
          <a:off x="4735704" y="4207049"/>
          <a:ext cx="835576" cy="33044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t-test</a:t>
          </a:r>
          <a:endParaRPr lang="en-US" sz="1800" b="1" kern="1200" dirty="0"/>
        </a:p>
      </dsp:txBody>
      <dsp:txXfrm>
        <a:off x="4735704" y="4207049"/>
        <a:ext cx="835576" cy="330449"/>
      </dsp:txXfrm>
    </dsp:sp>
    <dsp:sp modelId="{4409BA6F-B14E-41CF-B1C9-309441DC5E9A}">
      <dsp:nvSpPr>
        <dsp:cNvPr id="0" name=""/>
        <dsp:cNvSpPr/>
      </dsp:nvSpPr>
      <dsp:spPr>
        <a:xfrm>
          <a:off x="4958253" y="4767436"/>
          <a:ext cx="1387110" cy="43585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696873-4B2C-457B-9FD3-DC218DF70C9E}">
      <dsp:nvSpPr>
        <dsp:cNvPr id="0" name=""/>
        <dsp:cNvSpPr/>
      </dsp:nvSpPr>
      <dsp:spPr>
        <a:xfrm>
          <a:off x="4984732" y="4792591"/>
          <a:ext cx="1387110" cy="43585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Correlation</a:t>
          </a:r>
          <a:endParaRPr lang="en-US" sz="1800" b="1" kern="1200" dirty="0"/>
        </a:p>
      </dsp:txBody>
      <dsp:txXfrm>
        <a:off x="4984732" y="4792591"/>
        <a:ext cx="1387110" cy="435854"/>
      </dsp:txXfrm>
    </dsp:sp>
    <dsp:sp modelId="{AA0E1CCC-7C98-4060-8B12-6A1B1D08A7A8}">
      <dsp:nvSpPr>
        <dsp:cNvPr id="0" name=""/>
        <dsp:cNvSpPr/>
      </dsp:nvSpPr>
      <dsp:spPr>
        <a:xfrm>
          <a:off x="6926252" y="4792817"/>
          <a:ext cx="1056830" cy="5320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24609-7D93-4F65-B0C0-937ED153AFF9}">
      <dsp:nvSpPr>
        <dsp:cNvPr id="0" name=""/>
        <dsp:cNvSpPr/>
      </dsp:nvSpPr>
      <dsp:spPr>
        <a:xfrm>
          <a:off x="6952732" y="4817973"/>
          <a:ext cx="1056830" cy="5320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ANOVA</a:t>
          </a:r>
          <a:endParaRPr lang="en-US" sz="1800" b="1" kern="1200" dirty="0"/>
        </a:p>
      </dsp:txBody>
      <dsp:txXfrm>
        <a:off x="6952732" y="4817973"/>
        <a:ext cx="1056830" cy="532099"/>
      </dsp:txXfrm>
    </dsp:sp>
    <dsp:sp modelId="{39B49D2B-B4ED-495E-B4F5-ACA3D1BE26E8}">
      <dsp:nvSpPr>
        <dsp:cNvPr id="0" name=""/>
        <dsp:cNvSpPr/>
      </dsp:nvSpPr>
      <dsp:spPr>
        <a:xfrm>
          <a:off x="7484746" y="4181893"/>
          <a:ext cx="1314545" cy="4473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l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9B64B5-F9C0-4AD7-B807-02ACBB4EFDC6}">
      <dsp:nvSpPr>
        <dsp:cNvPr id="0" name=""/>
        <dsp:cNvSpPr/>
      </dsp:nvSpPr>
      <dsp:spPr>
        <a:xfrm>
          <a:off x="7511226" y="4207049"/>
          <a:ext cx="1314545" cy="44732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Regression</a:t>
          </a:r>
          <a:endParaRPr lang="en-US" sz="1800" b="1" kern="1200" dirty="0"/>
        </a:p>
      </dsp:txBody>
      <dsp:txXfrm>
        <a:off x="7511226" y="4207049"/>
        <a:ext cx="1314545" cy="4473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027C55-6D6C-4C70-B36D-8935EFF7F097}">
      <dsp:nvSpPr>
        <dsp:cNvPr id="0" name=""/>
        <dsp:cNvSpPr/>
      </dsp:nvSpPr>
      <dsp:spPr>
        <a:xfrm>
          <a:off x="2436" y="1601632"/>
          <a:ext cx="1998855" cy="1706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Observation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Interviews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Document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Recording</a:t>
          </a:r>
          <a:endParaRPr lang="en-US" sz="1800" kern="1200" dirty="0"/>
        </a:p>
      </dsp:txBody>
      <dsp:txXfrm>
        <a:off x="2436" y="1601632"/>
        <a:ext cx="1998855" cy="1340871"/>
      </dsp:txXfrm>
    </dsp:sp>
    <dsp:sp modelId="{59707A3C-419E-47C1-A752-00EA1C3AE4AF}">
      <dsp:nvSpPr>
        <dsp:cNvPr id="0" name=""/>
        <dsp:cNvSpPr/>
      </dsp:nvSpPr>
      <dsp:spPr>
        <a:xfrm rot="650388">
          <a:off x="988421" y="2166377"/>
          <a:ext cx="1958696" cy="1958696"/>
        </a:xfrm>
        <a:prstGeom prst="leftCircularArrow">
          <a:avLst>
            <a:gd name="adj1" fmla="val 2484"/>
            <a:gd name="adj2" fmla="val 300946"/>
            <a:gd name="adj3" fmla="val 1813429"/>
            <a:gd name="adj4" fmla="val 8761462"/>
            <a:gd name="adj5" fmla="val 2898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1E47FF-D4B0-40DD-9F74-C9CC78817978}">
      <dsp:nvSpPr>
        <dsp:cNvPr id="0" name=""/>
        <dsp:cNvSpPr/>
      </dsp:nvSpPr>
      <dsp:spPr>
        <a:xfrm>
          <a:off x="566277" y="3091817"/>
          <a:ext cx="1406978" cy="559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 Collection</a:t>
          </a:r>
          <a:endParaRPr lang="en-US" sz="1700" kern="1200" dirty="0"/>
        </a:p>
      </dsp:txBody>
      <dsp:txXfrm>
        <a:off x="566277" y="3091817"/>
        <a:ext cx="1406978" cy="559508"/>
      </dsp:txXfrm>
    </dsp:sp>
    <dsp:sp modelId="{D10458E9-8468-4ED3-A309-119A12CF267A}">
      <dsp:nvSpPr>
        <dsp:cNvPr id="0" name=""/>
        <dsp:cNvSpPr/>
      </dsp:nvSpPr>
      <dsp:spPr>
        <a:xfrm>
          <a:off x="2209798" y="1521796"/>
          <a:ext cx="2019495" cy="2135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Selecting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Focusing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Simplifying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Abstracting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Transforming</a:t>
          </a:r>
          <a:endParaRPr lang="en-US" sz="1800" kern="1200" dirty="0"/>
        </a:p>
      </dsp:txBody>
      <dsp:txXfrm>
        <a:off x="2209798" y="1979469"/>
        <a:ext cx="2019495" cy="1678132"/>
      </dsp:txXfrm>
    </dsp:sp>
    <dsp:sp modelId="{0938B4AB-4EA7-4E9C-BA23-8E61CA0F4FD2}">
      <dsp:nvSpPr>
        <dsp:cNvPr id="0" name=""/>
        <dsp:cNvSpPr/>
      </dsp:nvSpPr>
      <dsp:spPr>
        <a:xfrm rot="20966015">
          <a:off x="3294083" y="837606"/>
          <a:ext cx="2017555" cy="2352748"/>
        </a:xfrm>
        <a:prstGeom prst="circularArrow">
          <a:avLst>
            <a:gd name="adj1" fmla="val 2288"/>
            <a:gd name="adj2" fmla="val 275970"/>
            <a:gd name="adj3" fmla="val 20141493"/>
            <a:gd name="adj4" fmla="val 13168485"/>
            <a:gd name="adj5" fmla="val 267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FB1BED-6D91-4AB6-8135-78C14BEEBA29}">
      <dsp:nvSpPr>
        <dsp:cNvPr id="0" name=""/>
        <dsp:cNvSpPr/>
      </dsp:nvSpPr>
      <dsp:spPr>
        <a:xfrm>
          <a:off x="2819403" y="1371600"/>
          <a:ext cx="1406978" cy="559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Reduction</a:t>
          </a:r>
          <a:endParaRPr lang="en-US" sz="1700" kern="1200" dirty="0"/>
        </a:p>
      </dsp:txBody>
      <dsp:txXfrm>
        <a:off x="2819403" y="1371600"/>
        <a:ext cx="1406978" cy="559508"/>
      </dsp:txXfrm>
    </dsp:sp>
    <dsp:sp modelId="{442A153E-4AEE-497A-B5A9-F9E76752CC99}">
      <dsp:nvSpPr>
        <dsp:cNvPr id="0" name=""/>
        <dsp:cNvSpPr/>
      </dsp:nvSpPr>
      <dsp:spPr>
        <a:xfrm>
          <a:off x="4494308" y="1570016"/>
          <a:ext cx="1853771" cy="2082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Matrices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Graphs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Networks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Charts</a:t>
          </a:r>
          <a:endParaRPr lang="en-US" sz="2000" kern="1200" dirty="0"/>
        </a:p>
      </dsp:txBody>
      <dsp:txXfrm>
        <a:off x="4494308" y="1570016"/>
        <a:ext cx="1853771" cy="1636271"/>
      </dsp:txXfrm>
    </dsp:sp>
    <dsp:sp modelId="{1CF76444-CCD4-48DF-A768-B2CB397BBF7B}">
      <dsp:nvSpPr>
        <dsp:cNvPr id="0" name=""/>
        <dsp:cNvSpPr/>
      </dsp:nvSpPr>
      <dsp:spPr>
        <a:xfrm rot="300192">
          <a:off x="5577402" y="2542262"/>
          <a:ext cx="1773168" cy="1773168"/>
        </a:xfrm>
        <a:prstGeom prst="leftCircularArrow">
          <a:avLst>
            <a:gd name="adj1" fmla="val 2744"/>
            <a:gd name="adj2" fmla="val 334450"/>
            <a:gd name="adj3" fmla="val 1506834"/>
            <a:gd name="adj4" fmla="val 8421363"/>
            <a:gd name="adj5" fmla="val 320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9DC649-BA34-4A69-B0B7-C4A68112AF22}">
      <dsp:nvSpPr>
        <dsp:cNvPr id="0" name=""/>
        <dsp:cNvSpPr/>
      </dsp:nvSpPr>
      <dsp:spPr>
        <a:xfrm>
          <a:off x="5105397" y="3276600"/>
          <a:ext cx="1406978" cy="559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Display</a:t>
          </a:r>
          <a:endParaRPr lang="en-US" sz="1700" kern="1200" dirty="0"/>
        </a:p>
      </dsp:txBody>
      <dsp:txXfrm>
        <a:off x="5105397" y="3276600"/>
        <a:ext cx="1406978" cy="559508"/>
      </dsp:txXfrm>
    </dsp:sp>
    <dsp:sp modelId="{DBC41EF5-D70D-4AF9-901E-D87EAE031A55}">
      <dsp:nvSpPr>
        <dsp:cNvPr id="0" name=""/>
        <dsp:cNvSpPr/>
      </dsp:nvSpPr>
      <dsp:spPr>
        <a:xfrm>
          <a:off x="6625181" y="1600219"/>
          <a:ext cx="1909218" cy="2089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Give meanings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Confirming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Verifying</a:t>
          </a:r>
          <a:endParaRPr lang="en-US" sz="1500" kern="1200" dirty="0"/>
        </a:p>
      </dsp:txBody>
      <dsp:txXfrm>
        <a:off x="6625181" y="2047927"/>
        <a:ext cx="1909218" cy="1641595"/>
      </dsp:txXfrm>
    </dsp:sp>
    <dsp:sp modelId="{F956C490-C28F-4F5B-89E4-AB1A6CBC0147}">
      <dsp:nvSpPr>
        <dsp:cNvPr id="0" name=""/>
        <dsp:cNvSpPr/>
      </dsp:nvSpPr>
      <dsp:spPr>
        <a:xfrm>
          <a:off x="7086603" y="1295400"/>
          <a:ext cx="1406978" cy="5595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Conclusion Drawing</a:t>
          </a:r>
          <a:endParaRPr lang="en-US" sz="1700" kern="1200" dirty="0"/>
        </a:p>
      </dsp:txBody>
      <dsp:txXfrm>
        <a:off x="7086603" y="1295400"/>
        <a:ext cx="1406978" cy="5595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71F523-EDC9-4D39-A876-189E42BCFC77}">
      <dsp:nvSpPr>
        <dsp:cNvPr id="0" name=""/>
        <dsp:cNvSpPr/>
      </dsp:nvSpPr>
      <dsp:spPr>
        <a:xfrm>
          <a:off x="3975965" y="1863537"/>
          <a:ext cx="3054354" cy="726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291"/>
              </a:lnTo>
              <a:lnTo>
                <a:pt x="3054354" y="495291"/>
              </a:lnTo>
              <a:lnTo>
                <a:pt x="3054354" y="7267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F328C-11E0-4AC2-939F-2BCC9D0BD32E}">
      <dsp:nvSpPr>
        <dsp:cNvPr id="0" name=""/>
        <dsp:cNvSpPr/>
      </dsp:nvSpPr>
      <dsp:spPr>
        <a:xfrm>
          <a:off x="3975965" y="1863537"/>
          <a:ext cx="239043" cy="657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913"/>
              </a:lnTo>
              <a:lnTo>
                <a:pt x="239043" y="425913"/>
              </a:lnTo>
              <a:lnTo>
                <a:pt x="239043" y="6574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98015-7BE5-4565-9383-A12EE88BB91D}">
      <dsp:nvSpPr>
        <dsp:cNvPr id="0" name=""/>
        <dsp:cNvSpPr/>
      </dsp:nvSpPr>
      <dsp:spPr>
        <a:xfrm>
          <a:off x="1250693" y="1863537"/>
          <a:ext cx="2725271" cy="726797"/>
        </a:xfrm>
        <a:custGeom>
          <a:avLst/>
          <a:gdLst/>
          <a:ahLst/>
          <a:cxnLst/>
          <a:rect l="0" t="0" r="0" b="0"/>
          <a:pathLst>
            <a:path>
              <a:moveTo>
                <a:pt x="2725271" y="0"/>
              </a:moveTo>
              <a:lnTo>
                <a:pt x="2725271" y="495291"/>
              </a:lnTo>
              <a:lnTo>
                <a:pt x="0" y="495291"/>
              </a:lnTo>
              <a:lnTo>
                <a:pt x="0" y="7267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60E23-8DF9-4485-AEDE-02BC298D2762}">
      <dsp:nvSpPr>
        <dsp:cNvPr id="0" name=""/>
        <dsp:cNvSpPr/>
      </dsp:nvSpPr>
      <dsp:spPr>
        <a:xfrm>
          <a:off x="2726456" y="269615"/>
          <a:ext cx="2499017" cy="1593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176A4A-C754-4160-ACDB-84A5BB7E07F7}">
      <dsp:nvSpPr>
        <dsp:cNvPr id="0" name=""/>
        <dsp:cNvSpPr/>
      </dsp:nvSpPr>
      <dsp:spPr>
        <a:xfrm>
          <a:off x="3004125" y="533400"/>
          <a:ext cx="2499017" cy="1593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MEASURE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OF CENTRAL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TENDENCY</a:t>
          </a:r>
          <a:endParaRPr lang="en-US" sz="2100" kern="1200" dirty="0"/>
        </a:p>
      </dsp:txBody>
      <dsp:txXfrm>
        <a:off x="3004125" y="533400"/>
        <a:ext cx="2499017" cy="1593921"/>
      </dsp:txXfrm>
    </dsp:sp>
    <dsp:sp modelId="{6D48814F-CC21-4FAD-BB3B-82EF34FA489C}">
      <dsp:nvSpPr>
        <dsp:cNvPr id="0" name=""/>
        <dsp:cNvSpPr/>
      </dsp:nvSpPr>
      <dsp:spPr>
        <a:xfrm>
          <a:off x="1185" y="2590335"/>
          <a:ext cx="2499017" cy="1402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9ECF2A-6AC0-44D6-AFAE-419FB5B6D555}">
      <dsp:nvSpPr>
        <dsp:cNvPr id="0" name=""/>
        <dsp:cNvSpPr/>
      </dsp:nvSpPr>
      <dsp:spPr>
        <a:xfrm>
          <a:off x="278853" y="2854120"/>
          <a:ext cx="2499017" cy="140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MODE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(the most frequently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occurring scores)</a:t>
          </a:r>
          <a:endParaRPr lang="en-US" sz="2100" kern="1200" dirty="0"/>
        </a:p>
      </dsp:txBody>
      <dsp:txXfrm>
        <a:off x="278853" y="2854120"/>
        <a:ext cx="2499017" cy="1402227"/>
      </dsp:txXfrm>
    </dsp:sp>
    <dsp:sp modelId="{7DEF706F-C325-4ADB-B028-3C57248C033B}">
      <dsp:nvSpPr>
        <dsp:cNvPr id="0" name=""/>
        <dsp:cNvSpPr/>
      </dsp:nvSpPr>
      <dsp:spPr>
        <a:xfrm>
          <a:off x="2965500" y="2520956"/>
          <a:ext cx="2499017" cy="1376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1D2278-24A9-4A6B-8400-5886A6D996F3}">
      <dsp:nvSpPr>
        <dsp:cNvPr id="0" name=""/>
        <dsp:cNvSpPr/>
      </dsp:nvSpPr>
      <dsp:spPr>
        <a:xfrm>
          <a:off x="3243169" y="2784742"/>
          <a:ext cx="2499017" cy="1376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kern="1200" dirty="0" smtClean="0"/>
            <a:t>MEDIAN</a:t>
          </a:r>
        </a:p>
        <a:p>
          <a:pPr marL="0" marR="0" lvl="0" indent="0" algn="ctr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100" kern="1200" dirty="0" smtClean="0"/>
            <a:t>(the middle </a:t>
          </a:r>
        </a:p>
        <a:p>
          <a:pPr marL="0" marR="0" lvl="0" indent="0" algn="ctr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100" kern="1200" dirty="0" smtClean="0"/>
            <a:t>score)</a:t>
          </a:r>
          <a:endParaRPr lang="en-US" sz="2100" kern="1200" dirty="0"/>
        </a:p>
      </dsp:txBody>
      <dsp:txXfrm>
        <a:off x="3243169" y="2784742"/>
        <a:ext cx="2499017" cy="1376440"/>
      </dsp:txXfrm>
    </dsp:sp>
    <dsp:sp modelId="{E3B755E7-52B9-41C4-AEA5-51059BF02253}">
      <dsp:nvSpPr>
        <dsp:cNvPr id="0" name=""/>
        <dsp:cNvSpPr/>
      </dsp:nvSpPr>
      <dsp:spPr>
        <a:xfrm>
          <a:off x="6109894" y="2590335"/>
          <a:ext cx="1840851" cy="1402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C77A02-0CB5-49E0-A3C5-C528F9E23A37}">
      <dsp:nvSpPr>
        <dsp:cNvPr id="0" name=""/>
        <dsp:cNvSpPr/>
      </dsp:nvSpPr>
      <dsp:spPr>
        <a:xfrm>
          <a:off x="6387563" y="2854120"/>
          <a:ext cx="1840851" cy="1402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MEAN (the average of all scores)</a:t>
          </a:r>
          <a:endParaRPr lang="en-US" sz="2100" kern="1200" dirty="0"/>
        </a:p>
      </dsp:txBody>
      <dsp:txXfrm>
        <a:off x="6387563" y="2854120"/>
        <a:ext cx="1840851" cy="1402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0E575-E73B-4F0E-BFAF-4C75FAB9EE2C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629F6-21DB-4F6C-BB86-B7D37A09C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629F6-21DB-4F6C-BB86-B7D37A09CF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629F6-21DB-4F6C-BB86-B7D37A09CF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629F6-21DB-4F6C-BB86-B7D37A09CF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6F24-D87C-4CB3-8995-DB2E2B5491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629F6-21DB-4F6C-BB86-B7D37A09CF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629F6-21DB-4F6C-BB86-B7D37A09CF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629F6-21DB-4F6C-BB86-B7D37A09CF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629F6-21DB-4F6C-BB86-B7D37A09CF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235DBA5-2E70-40F7-B8E1-671F0A9848C1}" type="datetime1">
              <a:rPr lang="en-GB" smtClean="0"/>
              <a:pPr/>
              <a:t>20/12/2010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Indawan Syahri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984A-233C-4334-8675-E973E7A6898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533400"/>
            <a:ext cx="15621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0"/>
            <a:ext cx="45339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5334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6248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/>
          <a:lstStyle/>
          <a:p>
            <a:r>
              <a:rPr lang="en-US" sz="6000" dirty="0" smtClean="0"/>
              <a:t>DATA ANALYSIS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Indawan</a:t>
            </a:r>
            <a:r>
              <a:rPr lang="en-US" dirty="0" smtClean="0"/>
              <a:t> </a:t>
            </a:r>
            <a:r>
              <a:rPr lang="en-US" dirty="0" err="1" smtClean="0"/>
              <a:t>Syahri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Range</a:t>
            </a: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Range = X highest – X lowest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E.g. The youngest student is 17 and the oldest is 42,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Range = 42 – 17 = </a:t>
            </a:r>
            <a:r>
              <a:rPr lang="en-US" sz="1800" dirty="0" smtClean="0"/>
              <a:t>25</a:t>
            </a:r>
            <a:endParaRPr lang="en-US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The age range in this class is 25.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If range is so unstable, some researchers prefer to stabilize it by using the </a:t>
            </a:r>
            <a:r>
              <a:rPr lang="en-US" sz="2000" i="1" dirty="0"/>
              <a:t>semi-</a:t>
            </a:r>
            <a:r>
              <a:rPr lang="en-US" sz="2000" i="1" dirty="0" err="1"/>
              <a:t>interquartile</a:t>
            </a:r>
            <a:r>
              <a:rPr lang="en-US" sz="2000" i="1" dirty="0"/>
              <a:t> range</a:t>
            </a:r>
            <a:r>
              <a:rPr lang="en-US" sz="2000" dirty="0"/>
              <a:t> (SIQR)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SIQR = Q3 – Q1 / 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Q3 is the score at the 75</a:t>
            </a:r>
            <a:r>
              <a:rPr lang="en-US" sz="1800" baseline="30000" dirty="0"/>
              <a:t>th</a:t>
            </a:r>
            <a:r>
              <a:rPr lang="en-US" sz="1800" dirty="0"/>
              <a:t> percentile and Q1 is the score at the 25</a:t>
            </a:r>
            <a:r>
              <a:rPr lang="en-US" sz="1800" baseline="30000" dirty="0"/>
              <a:t>th</a:t>
            </a:r>
            <a:r>
              <a:rPr lang="en-US" sz="1800" dirty="0"/>
              <a:t> percentile.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E.g., the score of the </a:t>
            </a:r>
            <a:r>
              <a:rPr lang="en-US" sz="2000" dirty="0" err="1"/>
              <a:t>toefl</a:t>
            </a:r>
            <a:r>
              <a:rPr lang="en-US" sz="2000" dirty="0"/>
              <a:t> score at the 75</a:t>
            </a:r>
            <a:r>
              <a:rPr lang="en-US" sz="2000" baseline="30000" dirty="0"/>
              <a:t>th</a:t>
            </a:r>
            <a:r>
              <a:rPr lang="en-US" sz="2000" dirty="0"/>
              <a:t> percentile is 560 and 470 is the score at the 25</a:t>
            </a:r>
            <a:r>
              <a:rPr lang="en-US" sz="2000" baseline="30000" dirty="0"/>
              <a:t>th</a:t>
            </a:r>
            <a:r>
              <a:rPr lang="en-US" sz="2000" dirty="0"/>
              <a:t> percentile.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/>
              <a:t>SIQR is 560 – 470 / 2 = 45</a:t>
            </a: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049-7A8F-4A16-A1E5-4E09BD26F7F6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/>
              <a:t>Variance</a:t>
            </a:r>
            <a:endParaRPr lang="en-GB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143000"/>
            <a:ext cx="6096000" cy="51054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000" dirty="0"/>
              <a:t>To see how close the scores are to the average for the test.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 dirty="0"/>
              <a:t>E.g., if the mean score on the exam was 93.5 and a student got 89, the </a:t>
            </a:r>
            <a:r>
              <a:rPr lang="en-US" sz="2000" i="1" dirty="0"/>
              <a:t>deviation</a:t>
            </a:r>
            <a:r>
              <a:rPr lang="en-US" sz="2000" dirty="0"/>
              <a:t> of the score from the mean is 4.5. 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 dirty="0"/>
              <a:t>If we want a measure that takes the distribution of all scores into account, it is </a:t>
            </a:r>
            <a:r>
              <a:rPr lang="en-US" sz="2000" i="1" dirty="0"/>
              <a:t>variance</a:t>
            </a:r>
            <a:r>
              <a:rPr lang="en-US" sz="2000" dirty="0"/>
              <a:t>. 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 dirty="0"/>
              <a:t>To compute variance, we begin with the deviation of the individual scores from the mean.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sz="2000" dirty="0"/>
              <a:t>Stages: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/>
              <a:t>Compute the mean: X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/>
              <a:t>Subtract the mean from each score to obtain the individual deviation scores x = X – X.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/>
              <a:t>Square each individual deviation and add: </a:t>
            </a:r>
            <a:r>
              <a:rPr lang="en-US" sz="2000" dirty="0">
                <a:cs typeface="Arial" charset="0"/>
              </a:rPr>
              <a:t>∑ x²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cs typeface="Arial" charset="0"/>
              </a:rPr>
              <a:t>Divide by N – 1: ∑ x²/ N - 1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E65A-E75E-4793-A052-A07FA12850C4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Deviation</a:t>
            </a:r>
            <a:endParaRPr lang="en-GB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Variance = standard deviation are to give us a measure that show how much variability there is in the scores. </a:t>
            </a:r>
          </a:p>
          <a:p>
            <a:r>
              <a:rPr lang="en-US" sz="2800" dirty="0"/>
              <a:t>They calculate the distance of every individual score from the mean.</a:t>
            </a:r>
          </a:p>
          <a:p>
            <a:r>
              <a:rPr lang="en-US" sz="2800" dirty="0"/>
              <a:t>Standard deviation goes one step further, to take the square root of the variance. </a:t>
            </a:r>
          </a:p>
          <a:p>
            <a:pPr lvl="2">
              <a:buFontTx/>
              <a:buNone/>
            </a:pPr>
            <a:r>
              <a:rPr lang="en-GB" sz="2000" dirty="0">
                <a:cs typeface="Arial" charset="0"/>
              </a:rPr>
              <a:t>S =</a:t>
            </a:r>
            <a:r>
              <a:rPr lang="en-GB" sz="2800" dirty="0">
                <a:cs typeface="Arial" charset="0"/>
              </a:rPr>
              <a:t>√</a:t>
            </a:r>
            <a:r>
              <a:rPr lang="en-GB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∑ (X –X)</a:t>
            </a:r>
            <a:r>
              <a:rPr lang="en-US" dirty="0">
                <a:cs typeface="Arial" charset="0"/>
              </a:rPr>
              <a:t>²</a:t>
            </a:r>
            <a:r>
              <a:rPr lang="en-US" sz="2000" dirty="0">
                <a:cs typeface="Arial" charset="0"/>
              </a:rPr>
              <a:t>/ N – 1  or  s = </a:t>
            </a:r>
            <a:r>
              <a:rPr lang="en-GB" sz="2800" dirty="0">
                <a:cs typeface="Arial" charset="0"/>
              </a:rPr>
              <a:t>√ </a:t>
            </a:r>
            <a:r>
              <a:rPr lang="en-US" sz="2000" dirty="0">
                <a:cs typeface="Arial" charset="0"/>
              </a:rPr>
              <a:t>∑x</a:t>
            </a:r>
            <a:r>
              <a:rPr lang="en-US" dirty="0">
                <a:cs typeface="Arial" charset="0"/>
              </a:rPr>
              <a:t>² </a:t>
            </a:r>
            <a:r>
              <a:rPr lang="en-US" sz="2000" dirty="0">
                <a:cs typeface="Arial" charset="0"/>
              </a:rPr>
              <a:t>/ N - 1 </a:t>
            </a:r>
            <a:endParaRPr lang="en-GB" sz="2000" dirty="0"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ADCC-4669-4324-AACE-1EECF3693B84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990600"/>
          </a:xfrm>
        </p:spPr>
        <p:txBody>
          <a:bodyPr/>
          <a:lstStyle/>
          <a:p>
            <a:r>
              <a:rPr lang="en-US" dirty="0" smtClean="0"/>
              <a:t>QUANTITATIVE DATA –Inferential Statistics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8800"/>
            <a:ext cx="6172200" cy="4191000"/>
          </a:xfrm>
        </p:spPr>
        <p:txBody>
          <a:bodyPr/>
          <a:lstStyle/>
          <a:p>
            <a:r>
              <a:rPr lang="en-US" sz="2400" i="1" dirty="0"/>
              <a:t>Correlation</a:t>
            </a:r>
            <a:r>
              <a:rPr lang="en-US" sz="2400" dirty="0"/>
              <a:t> is that area of statistics which is concerned with the study of systematic relationships between two (or more) variables. </a:t>
            </a:r>
          </a:p>
          <a:p>
            <a:r>
              <a:rPr lang="en-US" sz="2400" dirty="0"/>
              <a:t>It attempts to answer questions such as: </a:t>
            </a:r>
          </a:p>
          <a:p>
            <a:pPr lvl="2"/>
            <a:r>
              <a:rPr lang="en-US" sz="1800" dirty="0"/>
              <a:t>Do high values of variable X tend to go together with high values of variable Y? (positive correlation)</a:t>
            </a:r>
          </a:p>
          <a:p>
            <a:pPr lvl="2"/>
            <a:r>
              <a:rPr lang="en-US" sz="1800" dirty="0"/>
              <a:t>Do high values of X go with low values of Y? (negative correlation)</a:t>
            </a:r>
          </a:p>
          <a:p>
            <a:pPr lvl="2"/>
            <a:r>
              <a:rPr lang="en-US" sz="1800" dirty="0"/>
              <a:t>Is there some more complex relationship between X and Y, or perhaps no relationship at all?</a:t>
            </a:r>
          </a:p>
          <a:p>
            <a:pPr lvl="2"/>
            <a:endParaRPr lang="en-US" sz="1800" dirty="0"/>
          </a:p>
          <a:p>
            <a:endParaRPr lang="en-GB" sz="1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539EF-C9D7-4B29-A28A-DDCF397892D1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Visual representation of correlation: Scatter diagram </a:t>
            </a:r>
            <a:endParaRPr lang="en-GB" sz="4000"/>
          </a:p>
        </p:txBody>
      </p:sp>
      <p:sp>
        <p:nvSpPr>
          <p:cNvPr id="1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B90F-6236-479B-8D27-685C4A4E1C8B}" type="slidenum">
              <a:rPr lang="en-GB"/>
              <a:pPr/>
              <a:t>14</a:t>
            </a:fld>
            <a:endParaRPr lang="en-GB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295400" y="1752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H="1" flipV="1">
            <a:off x="1295400" y="3581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 flipV="1">
            <a:off x="1295400" y="2286000"/>
            <a:ext cx="137160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V="1">
            <a:off x="2209800" y="2590800"/>
            <a:ext cx="22860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V="1">
            <a:off x="1828800" y="2819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V="1">
            <a:off x="1905000" y="29718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V="1">
            <a:off x="2133600" y="2514600"/>
            <a:ext cx="2286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V="1">
            <a:off x="1676400" y="29718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 flipV="1">
            <a:off x="2514600" y="25146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 flipV="1">
            <a:off x="1447800" y="3200400"/>
            <a:ext cx="7620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V="1">
            <a:off x="1676400" y="32766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 flipV="1">
            <a:off x="2362200" y="2362200"/>
            <a:ext cx="1524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flipV="1">
            <a:off x="1828800" y="27432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2895600" y="3657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en-GB" sz="2000" b="1"/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762000" y="1752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en-GB" sz="2000" b="1"/>
          </a:p>
        </p:txBody>
      </p:sp>
      <p:sp>
        <p:nvSpPr>
          <p:cNvPr id="82969" name="Line 25"/>
          <p:cNvSpPr>
            <a:spLocks noChangeShapeType="1"/>
          </p:cNvSpPr>
          <p:nvPr/>
        </p:nvSpPr>
        <p:spPr bwMode="auto">
          <a:xfrm>
            <a:off x="4114800" y="1828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 flipH="1" flipV="1">
            <a:off x="41148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6096000" y="3733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en-GB" b="1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3657600" y="1752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en-GB" sz="2000" b="1"/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4343400" y="2362200"/>
            <a:ext cx="1295400" cy="1143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>
            <a:off x="4953000" y="26670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>
            <a:off x="5105400" y="3200400"/>
            <a:ext cx="3048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>
            <a:off x="5181600" y="30480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>
            <a:off x="4876800" y="2971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>
            <a:off x="4724400" y="2514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>
            <a:off x="4343400" y="2514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0" name="Line 36"/>
          <p:cNvSpPr>
            <a:spLocks noChangeShapeType="1"/>
          </p:cNvSpPr>
          <p:nvPr/>
        </p:nvSpPr>
        <p:spPr bwMode="auto">
          <a:xfrm>
            <a:off x="4495800" y="2362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1" name="Line 37"/>
          <p:cNvSpPr>
            <a:spLocks noChangeShapeType="1"/>
          </p:cNvSpPr>
          <p:nvPr/>
        </p:nvSpPr>
        <p:spPr bwMode="auto">
          <a:xfrm>
            <a:off x="4495800" y="2667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>
            <a:off x="4724400" y="2819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3" name="Line 39"/>
          <p:cNvSpPr>
            <a:spLocks noChangeShapeType="1"/>
          </p:cNvSpPr>
          <p:nvPr/>
        </p:nvSpPr>
        <p:spPr bwMode="auto">
          <a:xfrm>
            <a:off x="4800600" y="2590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4" name="Line 40"/>
          <p:cNvSpPr>
            <a:spLocks noChangeShapeType="1"/>
          </p:cNvSpPr>
          <p:nvPr/>
        </p:nvSpPr>
        <p:spPr bwMode="auto">
          <a:xfrm>
            <a:off x="5029200" y="3124200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5" name="Line 41"/>
          <p:cNvSpPr>
            <a:spLocks noChangeShapeType="1"/>
          </p:cNvSpPr>
          <p:nvPr/>
        </p:nvSpPr>
        <p:spPr bwMode="auto">
          <a:xfrm>
            <a:off x="5257800" y="29718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6" name="Line 42"/>
          <p:cNvSpPr>
            <a:spLocks noChangeShapeType="1"/>
          </p:cNvSpPr>
          <p:nvPr/>
        </p:nvSpPr>
        <p:spPr bwMode="auto">
          <a:xfrm>
            <a:off x="6553200" y="1828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7" name="Line 43"/>
          <p:cNvSpPr>
            <a:spLocks noChangeShapeType="1"/>
          </p:cNvSpPr>
          <p:nvPr/>
        </p:nvSpPr>
        <p:spPr bwMode="auto">
          <a:xfrm>
            <a:off x="6553200" y="3657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88" name="Rectangle 44"/>
          <p:cNvSpPr>
            <a:spLocks noChangeArrowheads="1"/>
          </p:cNvSpPr>
          <p:nvPr/>
        </p:nvSpPr>
        <p:spPr bwMode="auto">
          <a:xfrm>
            <a:off x="8001000" y="3581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en-GB" b="1"/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5943600" y="1676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en-GB" sz="2000" b="1"/>
          </a:p>
        </p:txBody>
      </p:sp>
      <p:sp>
        <p:nvSpPr>
          <p:cNvPr id="82990" name="Line 46"/>
          <p:cNvSpPr>
            <a:spLocks noChangeShapeType="1"/>
          </p:cNvSpPr>
          <p:nvPr/>
        </p:nvSpPr>
        <p:spPr bwMode="auto">
          <a:xfrm flipV="1">
            <a:off x="7010400" y="31242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1" name="Line 47"/>
          <p:cNvSpPr>
            <a:spLocks noChangeShapeType="1"/>
          </p:cNvSpPr>
          <p:nvPr/>
        </p:nvSpPr>
        <p:spPr bwMode="auto">
          <a:xfrm flipV="1">
            <a:off x="6781800" y="31242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2" name="Line 48"/>
          <p:cNvSpPr>
            <a:spLocks noChangeShapeType="1"/>
          </p:cNvSpPr>
          <p:nvPr/>
        </p:nvSpPr>
        <p:spPr bwMode="auto">
          <a:xfrm flipV="1">
            <a:off x="7620000" y="28956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3" name="Line 49"/>
          <p:cNvSpPr>
            <a:spLocks noChangeShapeType="1"/>
          </p:cNvSpPr>
          <p:nvPr/>
        </p:nvSpPr>
        <p:spPr bwMode="auto">
          <a:xfrm flipV="1">
            <a:off x="6781800" y="3429000"/>
            <a:ext cx="2286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4" name="Line 50"/>
          <p:cNvSpPr>
            <a:spLocks noChangeShapeType="1"/>
          </p:cNvSpPr>
          <p:nvPr/>
        </p:nvSpPr>
        <p:spPr bwMode="auto">
          <a:xfrm flipH="1" flipV="1">
            <a:off x="7772400" y="2819400"/>
            <a:ext cx="762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5" name="Line 51"/>
          <p:cNvSpPr>
            <a:spLocks noChangeShapeType="1"/>
          </p:cNvSpPr>
          <p:nvPr/>
        </p:nvSpPr>
        <p:spPr bwMode="auto">
          <a:xfrm flipV="1">
            <a:off x="7315200" y="2590800"/>
            <a:ext cx="762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6" name="Line 52"/>
          <p:cNvSpPr>
            <a:spLocks noChangeShapeType="1"/>
          </p:cNvSpPr>
          <p:nvPr/>
        </p:nvSpPr>
        <p:spPr bwMode="auto">
          <a:xfrm flipV="1">
            <a:off x="7162800" y="3200400"/>
            <a:ext cx="762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7" name="Line 53"/>
          <p:cNvSpPr>
            <a:spLocks noChangeShapeType="1"/>
          </p:cNvSpPr>
          <p:nvPr/>
        </p:nvSpPr>
        <p:spPr bwMode="auto">
          <a:xfrm flipV="1">
            <a:off x="8305800" y="25908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8" name="Line 54"/>
          <p:cNvSpPr>
            <a:spLocks noChangeShapeType="1"/>
          </p:cNvSpPr>
          <p:nvPr/>
        </p:nvSpPr>
        <p:spPr bwMode="auto">
          <a:xfrm flipV="1">
            <a:off x="7086600" y="2971800"/>
            <a:ext cx="762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99" name="Line 55"/>
          <p:cNvSpPr>
            <a:spLocks noChangeShapeType="1"/>
          </p:cNvSpPr>
          <p:nvPr/>
        </p:nvSpPr>
        <p:spPr bwMode="auto">
          <a:xfrm flipV="1">
            <a:off x="7696200" y="24384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0" name="Line 56"/>
          <p:cNvSpPr>
            <a:spLocks noChangeShapeType="1"/>
          </p:cNvSpPr>
          <p:nvPr/>
        </p:nvSpPr>
        <p:spPr bwMode="auto">
          <a:xfrm flipV="1">
            <a:off x="7924800" y="2590800"/>
            <a:ext cx="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1" name="Line 57"/>
          <p:cNvSpPr>
            <a:spLocks noChangeShapeType="1"/>
          </p:cNvSpPr>
          <p:nvPr/>
        </p:nvSpPr>
        <p:spPr bwMode="auto">
          <a:xfrm flipH="1" flipV="1">
            <a:off x="7772400" y="2362200"/>
            <a:ext cx="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2" name="Line 58"/>
          <p:cNvSpPr>
            <a:spLocks noChangeShapeType="1"/>
          </p:cNvSpPr>
          <p:nvPr/>
        </p:nvSpPr>
        <p:spPr bwMode="auto">
          <a:xfrm flipV="1">
            <a:off x="7315200" y="2895600"/>
            <a:ext cx="762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3" name="Line 59"/>
          <p:cNvSpPr>
            <a:spLocks noChangeShapeType="1"/>
          </p:cNvSpPr>
          <p:nvPr/>
        </p:nvSpPr>
        <p:spPr bwMode="auto">
          <a:xfrm flipH="1" flipV="1">
            <a:off x="7467600" y="3200400"/>
            <a:ext cx="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4" name="Line 60"/>
          <p:cNvSpPr>
            <a:spLocks noChangeShapeType="1"/>
          </p:cNvSpPr>
          <p:nvPr/>
        </p:nvSpPr>
        <p:spPr bwMode="auto">
          <a:xfrm flipH="1" flipV="1">
            <a:off x="7924800" y="2743200"/>
            <a:ext cx="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5" name="Line 61"/>
          <p:cNvSpPr>
            <a:spLocks noChangeShapeType="1"/>
          </p:cNvSpPr>
          <p:nvPr/>
        </p:nvSpPr>
        <p:spPr bwMode="auto">
          <a:xfrm>
            <a:off x="1295400" y="4191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6" name="Line 62"/>
          <p:cNvSpPr>
            <a:spLocks noChangeShapeType="1"/>
          </p:cNvSpPr>
          <p:nvPr/>
        </p:nvSpPr>
        <p:spPr bwMode="auto">
          <a:xfrm flipH="1">
            <a:off x="1295400" y="5943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07" name="Text Box 63"/>
          <p:cNvSpPr txBox="1">
            <a:spLocks noChangeArrowheads="1"/>
          </p:cNvSpPr>
          <p:nvPr/>
        </p:nvSpPr>
        <p:spPr bwMode="auto">
          <a:xfrm>
            <a:off x="762000" y="4191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en-GB" sz="2000" b="1"/>
          </a:p>
        </p:txBody>
      </p:sp>
      <p:sp>
        <p:nvSpPr>
          <p:cNvPr id="83009" name="Text Box 65"/>
          <p:cNvSpPr txBox="1">
            <a:spLocks noChangeArrowheads="1"/>
          </p:cNvSpPr>
          <p:nvPr/>
        </p:nvSpPr>
        <p:spPr bwMode="auto">
          <a:xfrm>
            <a:off x="2819400" y="6019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en-GB" sz="2000" b="1"/>
          </a:p>
        </p:txBody>
      </p:sp>
      <p:sp>
        <p:nvSpPr>
          <p:cNvPr id="83010" name="Text Box 66"/>
          <p:cNvSpPr txBox="1">
            <a:spLocks noChangeArrowheads="1"/>
          </p:cNvSpPr>
          <p:nvPr/>
        </p:nvSpPr>
        <p:spPr bwMode="auto">
          <a:xfrm>
            <a:off x="1219200" y="3733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positive r</a:t>
            </a:r>
            <a:endParaRPr lang="en-GB"/>
          </a:p>
        </p:txBody>
      </p:sp>
      <p:sp>
        <p:nvSpPr>
          <p:cNvPr id="83011" name="Text Box 67"/>
          <p:cNvSpPr txBox="1">
            <a:spLocks noChangeArrowheads="1"/>
          </p:cNvSpPr>
          <p:nvPr/>
        </p:nvSpPr>
        <p:spPr bwMode="auto">
          <a:xfrm>
            <a:off x="4267200" y="3810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negative r</a:t>
            </a:r>
            <a:endParaRPr lang="en-GB"/>
          </a:p>
        </p:txBody>
      </p:sp>
      <p:sp>
        <p:nvSpPr>
          <p:cNvPr id="83012" name="Text Box 68"/>
          <p:cNvSpPr txBox="1">
            <a:spLocks noChangeArrowheads="1"/>
          </p:cNvSpPr>
          <p:nvPr/>
        </p:nvSpPr>
        <p:spPr bwMode="auto">
          <a:xfrm>
            <a:off x="6705600" y="3810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Lower positive r</a:t>
            </a:r>
            <a:endParaRPr lang="en-GB"/>
          </a:p>
        </p:txBody>
      </p:sp>
      <p:sp>
        <p:nvSpPr>
          <p:cNvPr id="83013" name="Text Box 69"/>
          <p:cNvSpPr txBox="1">
            <a:spLocks noChangeArrowheads="1"/>
          </p:cNvSpPr>
          <p:nvPr/>
        </p:nvSpPr>
        <p:spPr bwMode="auto">
          <a:xfrm>
            <a:off x="1219200" y="6324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Lower negative r</a:t>
            </a:r>
            <a:endParaRPr lang="en-GB"/>
          </a:p>
        </p:txBody>
      </p:sp>
      <p:sp>
        <p:nvSpPr>
          <p:cNvPr id="83014" name="Line 70"/>
          <p:cNvSpPr>
            <a:spLocks noChangeShapeType="1"/>
          </p:cNvSpPr>
          <p:nvPr/>
        </p:nvSpPr>
        <p:spPr bwMode="auto">
          <a:xfrm>
            <a:off x="4038600" y="4191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15" name="Line 71"/>
          <p:cNvSpPr>
            <a:spLocks noChangeShapeType="1"/>
          </p:cNvSpPr>
          <p:nvPr/>
        </p:nvSpPr>
        <p:spPr bwMode="auto">
          <a:xfrm flipH="1">
            <a:off x="4038600" y="5943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16" name="Line 72"/>
          <p:cNvSpPr>
            <a:spLocks noChangeShapeType="1"/>
          </p:cNvSpPr>
          <p:nvPr/>
        </p:nvSpPr>
        <p:spPr bwMode="auto">
          <a:xfrm flipH="1">
            <a:off x="6553200" y="5943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17" name="Line 73"/>
          <p:cNvSpPr>
            <a:spLocks noChangeShapeType="1"/>
          </p:cNvSpPr>
          <p:nvPr/>
        </p:nvSpPr>
        <p:spPr bwMode="auto">
          <a:xfrm>
            <a:off x="6553200" y="4191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18" name="Line 74"/>
          <p:cNvSpPr>
            <a:spLocks noChangeShapeType="1"/>
          </p:cNvSpPr>
          <p:nvPr/>
        </p:nvSpPr>
        <p:spPr bwMode="auto">
          <a:xfrm>
            <a:off x="1676400" y="4572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19" name="Line 75"/>
          <p:cNvSpPr>
            <a:spLocks noChangeShapeType="1"/>
          </p:cNvSpPr>
          <p:nvPr/>
        </p:nvSpPr>
        <p:spPr bwMode="auto">
          <a:xfrm>
            <a:off x="2438400" y="5486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0" name="Line 76"/>
          <p:cNvSpPr>
            <a:spLocks noChangeShapeType="1"/>
          </p:cNvSpPr>
          <p:nvPr/>
        </p:nvSpPr>
        <p:spPr bwMode="auto">
          <a:xfrm>
            <a:off x="1905000" y="5257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1" name="Line 77"/>
          <p:cNvSpPr>
            <a:spLocks noChangeShapeType="1"/>
          </p:cNvSpPr>
          <p:nvPr/>
        </p:nvSpPr>
        <p:spPr bwMode="auto">
          <a:xfrm>
            <a:off x="2286000" y="4800600"/>
            <a:ext cx="2286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2" name="Line 78"/>
          <p:cNvSpPr>
            <a:spLocks noChangeShapeType="1"/>
          </p:cNvSpPr>
          <p:nvPr/>
        </p:nvSpPr>
        <p:spPr bwMode="auto">
          <a:xfrm>
            <a:off x="2667000" y="5181600"/>
            <a:ext cx="762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3" name="Line 79"/>
          <p:cNvSpPr>
            <a:spLocks noChangeShapeType="1"/>
          </p:cNvSpPr>
          <p:nvPr/>
        </p:nvSpPr>
        <p:spPr bwMode="auto">
          <a:xfrm>
            <a:off x="2057400" y="51054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4" name="Line 80"/>
          <p:cNvSpPr>
            <a:spLocks noChangeShapeType="1"/>
          </p:cNvSpPr>
          <p:nvPr/>
        </p:nvSpPr>
        <p:spPr bwMode="auto">
          <a:xfrm>
            <a:off x="2667000" y="5410200"/>
            <a:ext cx="1524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5" name="Line 81"/>
          <p:cNvSpPr>
            <a:spLocks noChangeShapeType="1"/>
          </p:cNvSpPr>
          <p:nvPr/>
        </p:nvSpPr>
        <p:spPr bwMode="auto">
          <a:xfrm>
            <a:off x="2057400" y="4876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6" name="Line 82"/>
          <p:cNvSpPr>
            <a:spLocks noChangeShapeType="1"/>
          </p:cNvSpPr>
          <p:nvPr/>
        </p:nvSpPr>
        <p:spPr bwMode="auto">
          <a:xfrm>
            <a:off x="1600200" y="4876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7" name="Line 83"/>
          <p:cNvSpPr>
            <a:spLocks noChangeShapeType="1"/>
          </p:cNvSpPr>
          <p:nvPr/>
        </p:nvSpPr>
        <p:spPr bwMode="auto">
          <a:xfrm>
            <a:off x="1981200" y="4648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8" name="Line 84"/>
          <p:cNvSpPr>
            <a:spLocks noChangeShapeType="1"/>
          </p:cNvSpPr>
          <p:nvPr/>
        </p:nvSpPr>
        <p:spPr bwMode="auto">
          <a:xfrm>
            <a:off x="2362200" y="5105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29" name="Line 85"/>
          <p:cNvSpPr>
            <a:spLocks noChangeShapeType="1"/>
          </p:cNvSpPr>
          <p:nvPr/>
        </p:nvSpPr>
        <p:spPr bwMode="auto">
          <a:xfrm>
            <a:off x="2133600" y="5410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0" name="Line 86"/>
          <p:cNvSpPr>
            <a:spLocks noChangeShapeType="1"/>
          </p:cNvSpPr>
          <p:nvPr/>
        </p:nvSpPr>
        <p:spPr bwMode="auto">
          <a:xfrm>
            <a:off x="2362200" y="5334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1" name="Text Box 87"/>
          <p:cNvSpPr txBox="1">
            <a:spLocks noChangeArrowheads="1"/>
          </p:cNvSpPr>
          <p:nvPr/>
        </p:nvSpPr>
        <p:spPr bwMode="auto">
          <a:xfrm>
            <a:off x="4114800" y="6324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 r</a:t>
            </a:r>
            <a:endParaRPr lang="en-GB"/>
          </a:p>
        </p:txBody>
      </p:sp>
      <p:sp>
        <p:nvSpPr>
          <p:cNvPr id="83032" name="Line 88"/>
          <p:cNvSpPr>
            <a:spLocks noChangeShapeType="1"/>
          </p:cNvSpPr>
          <p:nvPr/>
        </p:nvSpPr>
        <p:spPr bwMode="auto">
          <a:xfrm>
            <a:off x="4419600" y="5562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3" name="Line 89"/>
          <p:cNvSpPr>
            <a:spLocks noChangeShapeType="1"/>
          </p:cNvSpPr>
          <p:nvPr/>
        </p:nvSpPr>
        <p:spPr bwMode="auto">
          <a:xfrm>
            <a:off x="5334000" y="4953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4" name="Line 90"/>
          <p:cNvSpPr>
            <a:spLocks noChangeShapeType="1"/>
          </p:cNvSpPr>
          <p:nvPr/>
        </p:nvSpPr>
        <p:spPr bwMode="auto">
          <a:xfrm>
            <a:off x="5105400" y="5638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5" name="Line 91"/>
          <p:cNvSpPr>
            <a:spLocks noChangeShapeType="1"/>
          </p:cNvSpPr>
          <p:nvPr/>
        </p:nvSpPr>
        <p:spPr bwMode="auto">
          <a:xfrm>
            <a:off x="4648200" y="5105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6" name="Line 92"/>
          <p:cNvSpPr>
            <a:spLocks noChangeShapeType="1"/>
          </p:cNvSpPr>
          <p:nvPr/>
        </p:nvSpPr>
        <p:spPr bwMode="auto">
          <a:xfrm>
            <a:off x="4572000" y="5715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7" name="Line 93"/>
          <p:cNvSpPr>
            <a:spLocks noChangeShapeType="1"/>
          </p:cNvSpPr>
          <p:nvPr/>
        </p:nvSpPr>
        <p:spPr bwMode="auto">
          <a:xfrm>
            <a:off x="4953000" y="5410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8" name="Line 94"/>
          <p:cNvSpPr>
            <a:spLocks noChangeShapeType="1"/>
          </p:cNvSpPr>
          <p:nvPr/>
        </p:nvSpPr>
        <p:spPr bwMode="auto">
          <a:xfrm>
            <a:off x="5486400" y="5410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39" name="Line 95"/>
          <p:cNvSpPr>
            <a:spLocks noChangeShapeType="1"/>
          </p:cNvSpPr>
          <p:nvPr/>
        </p:nvSpPr>
        <p:spPr bwMode="auto">
          <a:xfrm>
            <a:off x="4953000" y="4953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0" name="Line 96"/>
          <p:cNvSpPr>
            <a:spLocks noChangeShapeType="1"/>
          </p:cNvSpPr>
          <p:nvPr/>
        </p:nvSpPr>
        <p:spPr bwMode="auto">
          <a:xfrm>
            <a:off x="4724400" y="5562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1" name="Line 97"/>
          <p:cNvSpPr>
            <a:spLocks noChangeShapeType="1"/>
          </p:cNvSpPr>
          <p:nvPr/>
        </p:nvSpPr>
        <p:spPr bwMode="auto">
          <a:xfrm>
            <a:off x="4495800" y="5257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2" name="Line 98"/>
          <p:cNvSpPr>
            <a:spLocks noChangeShapeType="1"/>
          </p:cNvSpPr>
          <p:nvPr/>
        </p:nvSpPr>
        <p:spPr bwMode="auto">
          <a:xfrm>
            <a:off x="4800600" y="4953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3" name="Line 99"/>
          <p:cNvSpPr>
            <a:spLocks noChangeShapeType="1"/>
          </p:cNvSpPr>
          <p:nvPr/>
        </p:nvSpPr>
        <p:spPr bwMode="auto">
          <a:xfrm>
            <a:off x="5181600" y="5257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4" name="Line 100"/>
          <p:cNvSpPr>
            <a:spLocks noChangeShapeType="1"/>
          </p:cNvSpPr>
          <p:nvPr/>
        </p:nvSpPr>
        <p:spPr bwMode="auto">
          <a:xfrm>
            <a:off x="4876800" y="5791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5" name="Line 101"/>
          <p:cNvSpPr>
            <a:spLocks noChangeShapeType="1"/>
          </p:cNvSpPr>
          <p:nvPr/>
        </p:nvSpPr>
        <p:spPr bwMode="auto">
          <a:xfrm>
            <a:off x="4876800" y="5181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6" name="Line 102"/>
          <p:cNvSpPr>
            <a:spLocks noChangeShapeType="1"/>
          </p:cNvSpPr>
          <p:nvPr/>
        </p:nvSpPr>
        <p:spPr bwMode="auto">
          <a:xfrm>
            <a:off x="5257800" y="5410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7" name="Line 103"/>
          <p:cNvSpPr>
            <a:spLocks noChangeShapeType="1"/>
          </p:cNvSpPr>
          <p:nvPr/>
        </p:nvSpPr>
        <p:spPr bwMode="auto">
          <a:xfrm>
            <a:off x="5257800" y="5638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48" name="Line 104"/>
          <p:cNvSpPr>
            <a:spLocks noChangeShapeType="1"/>
          </p:cNvSpPr>
          <p:nvPr/>
        </p:nvSpPr>
        <p:spPr bwMode="auto">
          <a:xfrm>
            <a:off x="4419600" y="5029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50" name="Line 106"/>
          <p:cNvSpPr>
            <a:spLocks noChangeShapeType="1"/>
          </p:cNvSpPr>
          <p:nvPr/>
        </p:nvSpPr>
        <p:spPr bwMode="auto">
          <a:xfrm>
            <a:off x="5181600" y="49530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51" name="Line 107"/>
          <p:cNvSpPr>
            <a:spLocks noChangeShapeType="1"/>
          </p:cNvSpPr>
          <p:nvPr/>
        </p:nvSpPr>
        <p:spPr bwMode="auto">
          <a:xfrm>
            <a:off x="4800600" y="5486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52" name="Line 108"/>
          <p:cNvSpPr>
            <a:spLocks noChangeShapeType="1"/>
          </p:cNvSpPr>
          <p:nvPr/>
        </p:nvSpPr>
        <p:spPr bwMode="auto">
          <a:xfrm>
            <a:off x="5410200" y="5181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53" name="Line 109"/>
          <p:cNvSpPr>
            <a:spLocks noChangeShapeType="1"/>
          </p:cNvSpPr>
          <p:nvPr/>
        </p:nvSpPr>
        <p:spPr bwMode="auto">
          <a:xfrm>
            <a:off x="5105400" y="4800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54" name="Line 110"/>
          <p:cNvSpPr>
            <a:spLocks noChangeShapeType="1"/>
          </p:cNvSpPr>
          <p:nvPr/>
        </p:nvSpPr>
        <p:spPr bwMode="auto">
          <a:xfrm>
            <a:off x="4876800" y="4800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55" name="Line 111"/>
          <p:cNvSpPr>
            <a:spLocks noChangeShapeType="1"/>
          </p:cNvSpPr>
          <p:nvPr/>
        </p:nvSpPr>
        <p:spPr bwMode="auto">
          <a:xfrm>
            <a:off x="4648200" y="4800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56" name="Text Box 112"/>
          <p:cNvSpPr txBox="1">
            <a:spLocks noChangeArrowheads="1"/>
          </p:cNvSpPr>
          <p:nvPr/>
        </p:nvSpPr>
        <p:spPr bwMode="auto">
          <a:xfrm>
            <a:off x="6096000" y="4267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en-GB" sz="2000" b="1"/>
          </a:p>
        </p:txBody>
      </p:sp>
      <p:sp>
        <p:nvSpPr>
          <p:cNvPr id="83057" name="Text Box 113"/>
          <p:cNvSpPr txBox="1">
            <a:spLocks noChangeArrowheads="1"/>
          </p:cNvSpPr>
          <p:nvPr/>
        </p:nvSpPr>
        <p:spPr bwMode="auto">
          <a:xfrm>
            <a:off x="3581400" y="4267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en-GB" sz="2000" b="1"/>
          </a:p>
        </p:txBody>
      </p:sp>
      <p:sp>
        <p:nvSpPr>
          <p:cNvPr id="83058" name="Text Box 114"/>
          <p:cNvSpPr txBox="1">
            <a:spLocks noChangeArrowheads="1"/>
          </p:cNvSpPr>
          <p:nvPr/>
        </p:nvSpPr>
        <p:spPr bwMode="auto">
          <a:xfrm>
            <a:off x="5410200" y="6019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en-GB" sz="2000" b="1"/>
          </a:p>
        </p:txBody>
      </p:sp>
      <p:sp>
        <p:nvSpPr>
          <p:cNvPr id="83059" name="Text Box 115"/>
          <p:cNvSpPr txBox="1">
            <a:spLocks noChangeArrowheads="1"/>
          </p:cNvSpPr>
          <p:nvPr/>
        </p:nvSpPr>
        <p:spPr bwMode="auto">
          <a:xfrm>
            <a:off x="7848600" y="5943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en-GB" sz="2000" b="1"/>
          </a:p>
        </p:txBody>
      </p:sp>
      <p:sp>
        <p:nvSpPr>
          <p:cNvPr id="83060" name="Line 116"/>
          <p:cNvSpPr>
            <a:spLocks noChangeShapeType="1"/>
          </p:cNvSpPr>
          <p:nvPr/>
        </p:nvSpPr>
        <p:spPr bwMode="auto">
          <a:xfrm>
            <a:off x="6781800" y="4724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1" name="Line 117"/>
          <p:cNvSpPr>
            <a:spLocks noChangeShapeType="1"/>
          </p:cNvSpPr>
          <p:nvPr/>
        </p:nvSpPr>
        <p:spPr bwMode="auto">
          <a:xfrm>
            <a:off x="6858000" y="48768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2" name="Line 118"/>
          <p:cNvSpPr>
            <a:spLocks noChangeShapeType="1"/>
          </p:cNvSpPr>
          <p:nvPr/>
        </p:nvSpPr>
        <p:spPr bwMode="auto">
          <a:xfrm>
            <a:off x="7162800" y="5257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3" name="Line 119"/>
          <p:cNvSpPr>
            <a:spLocks noChangeShapeType="1"/>
          </p:cNvSpPr>
          <p:nvPr/>
        </p:nvSpPr>
        <p:spPr bwMode="auto">
          <a:xfrm>
            <a:off x="7162800" y="5486400"/>
            <a:ext cx="304800" cy="152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4" name="Line 120"/>
          <p:cNvSpPr>
            <a:spLocks noChangeShapeType="1"/>
          </p:cNvSpPr>
          <p:nvPr/>
        </p:nvSpPr>
        <p:spPr bwMode="auto">
          <a:xfrm>
            <a:off x="7924800" y="48768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5" name="Line 121"/>
          <p:cNvSpPr>
            <a:spLocks noChangeShapeType="1"/>
          </p:cNvSpPr>
          <p:nvPr/>
        </p:nvSpPr>
        <p:spPr bwMode="auto">
          <a:xfrm flipH="1">
            <a:off x="8001000" y="4876800"/>
            <a:ext cx="15240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6" name="Line 122"/>
          <p:cNvSpPr>
            <a:spLocks noChangeShapeType="1"/>
          </p:cNvSpPr>
          <p:nvPr/>
        </p:nvSpPr>
        <p:spPr bwMode="auto">
          <a:xfrm>
            <a:off x="7848600" y="51816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7" name="Line 123"/>
          <p:cNvSpPr>
            <a:spLocks noChangeShapeType="1"/>
          </p:cNvSpPr>
          <p:nvPr/>
        </p:nvSpPr>
        <p:spPr bwMode="auto">
          <a:xfrm>
            <a:off x="7772400" y="5410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8" name="Line 124"/>
          <p:cNvSpPr>
            <a:spLocks noChangeShapeType="1"/>
          </p:cNvSpPr>
          <p:nvPr/>
        </p:nvSpPr>
        <p:spPr bwMode="auto">
          <a:xfrm>
            <a:off x="7467600" y="5486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69" name="Line 125"/>
          <p:cNvSpPr>
            <a:spLocks noChangeShapeType="1"/>
          </p:cNvSpPr>
          <p:nvPr/>
        </p:nvSpPr>
        <p:spPr bwMode="auto">
          <a:xfrm>
            <a:off x="7467600" y="5410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70" name="Line 126"/>
          <p:cNvSpPr>
            <a:spLocks noChangeShapeType="1"/>
          </p:cNvSpPr>
          <p:nvPr/>
        </p:nvSpPr>
        <p:spPr bwMode="auto">
          <a:xfrm>
            <a:off x="7620000" y="54102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71" name="Line 127"/>
          <p:cNvSpPr>
            <a:spLocks noChangeShapeType="1"/>
          </p:cNvSpPr>
          <p:nvPr/>
        </p:nvSpPr>
        <p:spPr bwMode="auto">
          <a:xfrm>
            <a:off x="7696200" y="5257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72" name="Line 128"/>
          <p:cNvSpPr>
            <a:spLocks noChangeShapeType="1"/>
          </p:cNvSpPr>
          <p:nvPr/>
        </p:nvSpPr>
        <p:spPr bwMode="auto">
          <a:xfrm>
            <a:off x="7010400" y="52578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73" name="Line 129"/>
          <p:cNvSpPr>
            <a:spLocks noChangeShapeType="1"/>
          </p:cNvSpPr>
          <p:nvPr/>
        </p:nvSpPr>
        <p:spPr bwMode="auto">
          <a:xfrm>
            <a:off x="8001000" y="4724400"/>
            <a:ext cx="76200" cy="76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074" name="Text Box 130"/>
          <p:cNvSpPr txBox="1">
            <a:spLocks noChangeArrowheads="1"/>
          </p:cNvSpPr>
          <p:nvPr/>
        </p:nvSpPr>
        <p:spPr bwMode="auto">
          <a:xfrm>
            <a:off x="6477000" y="6248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Nonlinear 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Correlation coefficients:</a:t>
            </a: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To supplement  the information given by a scatter diagram a correlation coefficient is normally calculated.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expressions for calculating such coefficients are so devised that a value of +1 is obtained for perfect positive correlation, a value of -1 for perfect negative correlation, a value of 0 for no correlation at all.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</a:t>
            </a:r>
            <a:r>
              <a:rPr lang="en-US" sz="2000" i="1" dirty="0"/>
              <a:t>interval</a:t>
            </a:r>
            <a:r>
              <a:rPr lang="en-US" sz="2000" dirty="0"/>
              <a:t> variables, the appropriate measure is the so-called </a:t>
            </a:r>
            <a:r>
              <a:rPr lang="en-US" sz="2000" i="1" dirty="0"/>
              <a:t>Pearson product-moment correlation coefficient</a:t>
            </a:r>
            <a:r>
              <a:rPr lang="en-US" sz="20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</a:t>
            </a:r>
            <a:r>
              <a:rPr lang="en-US" sz="2000" i="1" dirty="0"/>
              <a:t>ordinal </a:t>
            </a:r>
            <a:r>
              <a:rPr lang="en-US" sz="2000" dirty="0"/>
              <a:t>variables (</a:t>
            </a:r>
            <a:r>
              <a:rPr lang="en-US" sz="2000" dirty="0" err="1" smtClean="0"/>
              <a:t>scattergraghs</a:t>
            </a:r>
            <a:r>
              <a:rPr lang="en-US" sz="2000" dirty="0" smtClean="0"/>
              <a:t> </a:t>
            </a:r>
            <a:r>
              <a:rPr lang="en-US" sz="2000" dirty="0"/>
              <a:t>are not really appropriate), they use the </a:t>
            </a:r>
            <a:r>
              <a:rPr lang="en-US" sz="2000" i="1" dirty="0"/>
              <a:t>Spearman rank correlation coefficient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</a:t>
            </a:r>
            <a:r>
              <a:rPr lang="en-US" sz="2000" i="1" dirty="0"/>
              <a:t>nominal</a:t>
            </a:r>
            <a:r>
              <a:rPr lang="en-US" sz="2000" dirty="0"/>
              <a:t> variables, they use the </a:t>
            </a:r>
            <a:r>
              <a:rPr lang="en-US" sz="2000" i="1" dirty="0"/>
              <a:t>phi coefficient</a:t>
            </a:r>
            <a:r>
              <a:rPr lang="en-US" sz="2000" dirty="0"/>
              <a:t>. </a:t>
            </a:r>
            <a:endParaRPr lang="en-GB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5605-1DF9-44C1-A77C-6DF386C41D85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t-test is used to compare two means of sets of scores:</a:t>
            </a:r>
          </a:p>
          <a:p>
            <a:pPr lvl="1"/>
            <a:r>
              <a:rPr lang="en-US" sz="2400" dirty="0" smtClean="0"/>
              <a:t>Pre-test vs. posttest</a:t>
            </a:r>
          </a:p>
          <a:p>
            <a:pPr lvl="1"/>
            <a:r>
              <a:rPr lang="en-US" sz="2400" dirty="0" smtClean="0"/>
              <a:t>Test scores in experimental group vs. test scores in control group</a:t>
            </a:r>
          </a:p>
          <a:p>
            <a:r>
              <a:rPr lang="en-US" sz="2800" dirty="0" smtClean="0"/>
              <a:t>It means to observe the differences between the scores obtained by Group A and those obtained by Group B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731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Qualitative Data - Words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09800"/>
            <a:ext cx="5638800" cy="35052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Recording Data: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Transcripts from taped  Interview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Field-notes of Observation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Diaries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Photographs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Documents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Qualitative Data - Typologies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47800"/>
            <a:ext cx="4343400" cy="4876800"/>
          </a:xfrm>
        </p:spPr>
        <p:txBody>
          <a:bodyPr/>
          <a:lstStyle/>
          <a:p>
            <a:r>
              <a:rPr lang="en-US" sz="2800" dirty="0" smtClean="0"/>
              <a:t>Types of errors</a:t>
            </a:r>
          </a:p>
          <a:p>
            <a:pPr lvl="1"/>
            <a:r>
              <a:rPr lang="en-US" sz="2400" dirty="0" smtClean="0"/>
              <a:t>Errors in Addition</a:t>
            </a:r>
          </a:p>
          <a:p>
            <a:pPr lvl="1"/>
            <a:r>
              <a:rPr lang="en-US" sz="2400" dirty="0" smtClean="0"/>
              <a:t>Errors in Omission</a:t>
            </a:r>
          </a:p>
          <a:p>
            <a:pPr lvl="1"/>
            <a:r>
              <a:rPr lang="en-US" sz="2400" dirty="0" smtClean="0"/>
              <a:t>etc.</a:t>
            </a:r>
          </a:p>
          <a:p>
            <a:r>
              <a:rPr lang="en-US" sz="2800" dirty="0" smtClean="0"/>
              <a:t>Social variables:</a:t>
            </a:r>
          </a:p>
          <a:p>
            <a:pPr lvl="1"/>
            <a:r>
              <a:rPr lang="en-US" sz="2400" dirty="0" smtClean="0"/>
              <a:t>Gender</a:t>
            </a:r>
          </a:p>
          <a:p>
            <a:pPr lvl="1"/>
            <a:r>
              <a:rPr lang="en-US" sz="2400" dirty="0" smtClean="0"/>
              <a:t>Ages</a:t>
            </a:r>
          </a:p>
          <a:p>
            <a:pPr lvl="1"/>
            <a:r>
              <a:rPr lang="en-US" sz="2400" dirty="0" smtClean="0"/>
              <a:t>Occupations</a:t>
            </a:r>
          </a:p>
          <a:p>
            <a:pPr lvl="1"/>
            <a:r>
              <a:rPr lang="en-US" sz="2400" dirty="0" smtClean="0"/>
              <a:t>Ethnic groups</a:t>
            </a:r>
          </a:p>
          <a:p>
            <a:pPr lvl="1"/>
            <a:r>
              <a:rPr lang="en-US" sz="2400" dirty="0" smtClean="0"/>
              <a:t>etc.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0960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Reminders: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The data appear in words rather than in numbers.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The data may have been collected in a various ways:</a:t>
            </a:r>
          </a:p>
          <a:p>
            <a:pPr marL="914400" lvl="1" indent="-514350"/>
            <a:r>
              <a:rPr lang="en-US" sz="1800" dirty="0" smtClean="0">
                <a:solidFill>
                  <a:srgbClr val="C00000"/>
                </a:solidFill>
              </a:rPr>
              <a:t>Observation</a:t>
            </a:r>
          </a:p>
          <a:p>
            <a:pPr marL="914400" lvl="1" indent="-514350"/>
            <a:r>
              <a:rPr lang="en-US" sz="1800" dirty="0" smtClean="0">
                <a:solidFill>
                  <a:srgbClr val="C00000"/>
                </a:solidFill>
              </a:rPr>
              <a:t>Interviews</a:t>
            </a:r>
          </a:p>
          <a:p>
            <a:pPr marL="914400" lvl="1" indent="-514350"/>
            <a:r>
              <a:rPr lang="en-US" sz="1800" dirty="0" smtClean="0">
                <a:solidFill>
                  <a:srgbClr val="C00000"/>
                </a:solidFill>
              </a:rPr>
              <a:t>Extracts from documents</a:t>
            </a:r>
          </a:p>
          <a:p>
            <a:pPr marL="914400" lvl="1" indent="-514350"/>
            <a:r>
              <a:rPr lang="en-US" sz="1800" dirty="0" smtClean="0">
                <a:solidFill>
                  <a:srgbClr val="C00000"/>
                </a:solidFill>
              </a:rPr>
              <a:t>Tape recordings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Numbers used have no arithmetic values.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Numbers may be used for coding the data.</a:t>
            </a:r>
            <a:r>
              <a:rPr lang="en-US" sz="2800" dirty="0" smtClean="0">
                <a:solidFill>
                  <a:srgbClr val="C00000"/>
                </a:solidFill>
              </a:rPr>
              <a:t>	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000" dirty="0" smtClean="0">
                <a:solidFill>
                  <a:srgbClr val="C00000"/>
                </a:solidFill>
              </a:rPr>
              <a:t>e.g.</a:t>
            </a:r>
            <a:r>
              <a:rPr lang="en-US" sz="2800" dirty="0" smtClean="0">
                <a:solidFill>
                  <a:srgbClr val="C00000"/>
                </a:solidFill>
              </a:rPr>
              <a:t>: </a:t>
            </a:r>
            <a:r>
              <a:rPr lang="en-US" sz="1800" dirty="0" smtClean="0">
                <a:solidFill>
                  <a:srgbClr val="C00000"/>
                </a:solidFill>
              </a:rPr>
              <a:t>Male (1), Female (2), Teachers (3), Bankers (4), Policemen (5)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 smtClean="0">
                <a:solidFill>
                  <a:srgbClr val="C00000"/>
                </a:solidFill>
              </a:rPr>
              <a:t>Qualitative data exist dominantly in descriptive studies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in Qualitative Data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5344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10800000">
            <a:off x="2362200" y="3810000"/>
            <a:ext cx="2286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648200" y="3810000"/>
            <a:ext cx="2286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6781800" y="3886200"/>
            <a:ext cx="2286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1143000" y="4800600"/>
            <a:ext cx="6934200" cy="837407"/>
            <a:chOff x="1219200" y="4801393"/>
            <a:chExt cx="6782595" cy="1218407"/>
          </a:xfrm>
        </p:grpSpPr>
        <p:sp>
          <p:nvSpPr>
            <p:cNvPr id="56" name="Bent-Up Arrow 55"/>
            <p:cNvSpPr/>
            <p:nvPr/>
          </p:nvSpPr>
          <p:spPr>
            <a:xfrm flipH="1">
              <a:off x="1219200" y="5181600"/>
              <a:ext cx="6781800" cy="838200"/>
            </a:xfrm>
            <a:prstGeom prst="bentUpArrow">
              <a:avLst>
                <a:gd name="adj1" fmla="val 12412"/>
                <a:gd name="adj2" fmla="val 31481"/>
                <a:gd name="adj3" fmla="val 31993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endCxn id="56" idx="2"/>
            </p:cNvCxnSpPr>
            <p:nvPr/>
          </p:nvCxnSpPr>
          <p:spPr>
            <a:xfrm rot="5400000">
              <a:off x="7417410" y="5384190"/>
              <a:ext cx="1167181" cy="158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Quantitative Data – Descriptive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066800"/>
            <a:ext cx="6096000" cy="1143000"/>
          </a:xfrm>
        </p:spPr>
        <p:txBody>
          <a:bodyPr/>
          <a:lstStyle/>
          <a:p>
            <a:r>
              <a:rPr lang="en-US" dirty="0"/>
              <a:t>Measures of Central Tendency</a:t>
            </a:r>
            <a:endParaRPr lang="en-GB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743200"/>
            <a:ext cx="5410200" cy="2133600"/>
          </a:xfrm>
        </p:spPr>
        <p:txBody>
          <a:bodyPr/>
          <a:lstStyle/>
          <a:p>
            <a:pPr lvl="1" algn="ctr">
              <a:buNone/>
            </a:pPr>
            <a:r>
              <a:rPr lang="en-US" dirty="0" smtClean="0"/>
              <a:t>	Central </a:t>
            </a:r>
            <a:r>
              <a:rPr lang="en-US" dirty="0"/>
              <a:t>tendency is used to talk about the central point in the distribution of value in the data.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25F7-0B68-4DEE-BAC3-90360D05CF12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variability</a:t>
            </a:r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05001"/>
            <a:ext cx="6248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 order to describe the distribution of interval data, the measure of central tendency will not suffice.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describe the data more accurately, we have to measure the degree of variability of the data of the data from the measure of central tendency.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 are 3 ways to show the data are spread out from the point, i.e. </a:t>
            </a:r>
            <a:r>
              <a:rPr lang="en-US" sz="2400" i="1" dirty="0"/>
              <a:t>range, variance</a:t>
            </a:r>
            <a:r>
              <a:rPr lang="en-US" sz="2400" dirty="0"/>
              <a:t>, and </a:t>
            </a:r>
            <a:r>
              <a:rPr lang="en-US" sz="2400" i="1" dirty="0"/>
              <a:t>standard deviation</a:t>
            </a:r>
            <a:r>
              <a:rPr lang="en-US" sz="2400" dirty="0"/>
              <a:t>. </a:t>
            </a:r>
            <a:endParaRPr lang="en-GB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A781-345C-448F-9C29-1CEE127AB31C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aqua_canvas</Template>
  <TotalTime>239</TotalTime>
  <Words>887</Words>
  <Application>Microsoft Office PowerPoint</Application>
  <PresentationFormat>On-screen Show (4:3)</PresentationFormat>
  <Paragraphs>185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blank</vt:lpstr>
      <vt:lpstr>Equity</vt:lpstr>
      <vt:lpstr>Trek</vt:lpstr>
      <vt:lpstr>Office Theme</vt:lpstr>
      <vt:lpstr>DATA ANALYSIS</vt:lpstr>
      <vt:lpstr>Slide 2</vt:lpstr>
      <vt:lpstr>  Qualitative Data - Words   </vt:lpstr>
      <vt:lpstr>Qualitative Data - Typologies</vt:lpstr>
      <vt:lpstr>Reminders:</vt:lpstr>
      <vt:lpstr>Stages in Qualitative Data Analysis</vt:lpstr>
      <vt:lpstr>Quantitative Data – Descriptive Statistics</vt:lpstr>
      <vt:lpstr>Measures of Central Tendency</vt:lpstr>
      <vt:lpstr>Measures of variability</vt:lpstr>
      <vt:lpstr>Range</vt:lpstr>
      <vt:lpstr>Variance</vt:lpstr>
      <vt:lpstr>Standard Deviation</vt:lpstr>
      <vt:lpstr>QUANTITATIVE DATA –Inferential Statistics</vt:lpstr>
      <vt:lpstr>Visual representation of correlation: Scatter diagram </vt:lpstr>
      <vt:lpstr>Correlation coefficients:</vt:lpstr>
      <vt:lpstr>t-test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</dc:title>
  <dc:creator/>
  <cp:lastModifiedBy>Toshiba</cp:lastModifiedBy>
  <cp:revision>49</cp:revision>
  <dcterms:created xsi:type="dcterms:W3CDTF">2006-08-16T00:00:00Z</dcterms:created>
  <dcterms:modified xsi:type="dcterms:W3CDTF">2010-12-20T10:06:30Z</dcterms:modified>
</cp:coreProperties>
</file>