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66" r:id="rId3"/>
    <p:sldId id="267" r:id="rId4"/>
    <p:sldId id="257" r:id="rId5"/>
    <p:sldId id="258" r:id="rId6"/>
    <p:sldId id="259" r:id="rId7"/>
    <p:sldId id="260" r:id="rId8"/>
    <p:sldId id="264" r:id="rId9"/>
    <p:sldId id="265" r:id="rId10"/>
    <p:sldId id="268" r:id="rId11"/>
    <p:sldId id="263"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7C126D-C6DE-457F-BD20-B581DF845D91}" type="doc">
      <dgm:prSet loTypeId="urn:microsoft.com/office/officeart/2005/8/layout/cycle8" loCatId="cycle" qsTypeId="urn:microsoft.com/office/officeart/2005/8/quickstyle/3d2" qsCatId="3D" csTypeId="urn:microsoft.com/office/officeart/2005/8/colors/colorful1" csCatId="colorful" phldr="1"/>
      <dgm:spPr/>
      <dgm:t>
        <a:bodyPr/>
        <a:lstStyle/>
        <a:p>
          <a:endParaRPr lang="en-US"/>
        </a:p>
      </dgm:t>
    </dgm:pt>
    <dgm:pt modelId="{CC4327E8-C57C-4E41-A512-F2C03C18DE32}">
      <dgm:prSet phldrT="[Text]" custT="1"/>
      <dgm:spPr/>
      <dgm:t>
        <a:bodyPr/>
        <a:lstStyle/>
        <a:p>
          <a:r>
            <a:rPr lang="en-US" sz="2000" dirty="0" smtClean="0"/>
            <a:t>Types of Written Language</a:t>
          </a:r>
          <a:endParaRPr lang="en-US" sz="2000" dirty="0"/>
        </a:p>
      </dgm:t>
    </dgm:pt>
    <dgm:pt modelId="{407AFA68-680B-4C9B-9DF8-EAF57790C7F6}" type="parTrans" cxnId="{528DC005-FA5D-460B-81C4-CCD580B8C0D9}">
      <dgm:prSet/>
      <dgm:spPr/>
      <dgm:t>
        <a:bodyPr/>
        <a:lstStyle/>
        <a:p>
          <a:endParaRPr lang="en-US" sz="4400"/>
        </a:p>
      </dgm:t>
    </dgm:pt>
    <dgm:pt modelId="{C0987D6D-05C3-4BD2-AC00-31B4A14566B5}" type="sibTrans" cxnId="{528DC005-FA5D-460B-81C4-CCD580B8C0D9}">
      <dgm:prSet custT="1"/>
      <dgm:spPr/>
      <dgm:t>
        <a:bodyPr/>
        <a:lstStyle/>
        <a:p>
          <a:endParaRPr lang="en-US" sz="1600"/>
        </a:p>
      </dgm:t>
    </dgm:pt>
    <dgm:pt modelId="{18E23070-CD65-401A-81B1-5DA295E275FF}">
      <dgm:prSet phldrT="[Text]" custT="1"/>
      <dgm:spPr/>
      <dgm:t>
        <a:bodyPr/>
        <a:lstStyle/>
        <a:p>
          <a:r>
            <a:rPr lang="en-US" sz="2000" dirty="0" smtClean="0"/>
            <a:t>Characteristics of Written Language</a:t>
          </a:r>
          <a:endParaRPr lang="en-US" sz="2000" dirty="0"/>
        </a:p>
      </dgm:t>
    </dgm:pt>
    <dgm:pt modelId="{232B277B-9AF8-4681-ADA1-45FC91E87EC7}" type="parTrans" cxnId="{C531B2DC-578F-4F17-B875-4C9A89385E87}">
      <dgm:prSet/>
      <dgm:spPr/>
      <dgm:t>
        <a:bodyPr/>
        <a:lstStyle/>
        <a:p>
          <a:endParaRPr lang="en-US" sz="4400"/>
        </a:p>
      </dgm:t>
    </dgm:pt>
    <dgm:pt modelId="{7388C488-08D7-4510-A86A-8EBB109FDAD0}" type="sibTrans" cxnId="{C531B2DC-578F-4F17-B875-4C9A89385E87}">
      <dgm:prSet custT="1"/>
      <dgm:spPr/>
      <dgm:t>
        <a:bodyPr/>
        <a:lstStyle/>
        <a:p>
          <a:endParaRPr lang="en-US" sz="1600"/>
        </a:p>
      </dgm:t>
    </dgm:pt>
    <dgm:pt modelId="{146BB23E-47F6-4D2C-A995-1C220594E65B}">
      <dgm:prSet phldrT="[Text]" custT="1"/>
      <dgm:spPr/>
      <dgm:t>
        <a:bodyPr/>
        <a:lstStyle/>
        <a:p>
          <a:r>
            <a:rPr lang="en-US" sz="2000" dirty="0" smtClean="0"/>
            <a:t>Micro-skills for Reading Comprehension</a:t>
          </a:r>
          <a:endParaRPr lang="en-US" sz="2000" dirty="0"/>
        </a:p>
      </dgm:t>
    </dgm:pt>
    <dgm:pt modelId="{10395F8D-0601-490E-B445-A384A1F1968D}" type="parTrans" cxnId="{974146AD-B840-41DC-A8A7-AC1ADF9E8BEE}">
      <dgm:prSet/>
      <dgm:spPr/>
      <dgm:t>
        <a:bodyPr/>
        <a:lstStyle/>
        <a:p>
          <a:endParaRPr lang="en-US" sz="4400"/>
        </a:p>
      </dgm:t>
    </dgm:pt>
    <dgm:pt modelId="{CEA35675-AB09-4215-8746-D9D28C778767}" type="sibTrans" cxnId="{974146AD-B840-41DC-A8A7-AC1ADF9E8BEE}">
      <dgm:prSet custT="1"/>
      <dgm:spPr/>
      <dgm:t>
        <a:bodyPr/>
        <a:lstStyle/>
        <a:p>
          <a:endParaRPr lang="en-US" sz="1600"/>
        </a:p>
      </dgm:t>
    </dgm:pt>
    <dgm:pt modelId="{A189FC8C-15A0-4A71-A0D3-2E57B014AD34}">
      <dgm:prSet phldrT="[Text]" custT="1"/>
      <dgm:spPr/>
      <dgm:t>
        <a:bodyPr/>
        <a:lstStyle/>
        <a:p>
          <a:r>
            <a:rPr lang="en-US" sz="1800" dirty="0" smtClean="0"/>
            <a:t>Strategies for Reading Comprehension</a:t>
          </a:r>
          <a:endParaRPr lang="en-US" sz="1800" dirty="0"/>
        </a:p>
      </dgm:t>
    </dgm:pt>
    <dgm:pt modelId="{E3C6F891-E720-45DB-BDD5-2BA383043204}" type="parTrans" cxnId="{B15CBB0D-3BB5-4160-96AF-0FF2702F73C2}">
      <dgm:prSet/>
      <dgm:spPr/>
      <dgm:t>
        <a:bodyPr/>
        <a:lstStyle/>
        <a:p>
          <a:endParaRPr lang="en-US" sz="4400"/>
        </a:p>
      </dgm:t>
    </dgm:pt>
    <dgm:pt modelId="{2C448FE9-A289-4E7F-AD5C-183A6409130B}" type="sibTrans" cxnId="{B15CBB0D-3BB5-4160-96AF-0FF2702F73C2}">
      <dgm:prSet custT="1"/>
      <dgm:spPr/>
      <dgm:t>
        <a:bodyPr/>
        <a:lstStyle/>
        <a:p>
          <a:endParaRPr lang="en-US" sz="1600"/>
        </a:p>
      </dgm:t>
    </dgm:pt>
    <dgm:pt modelId="{F470B01C-09D3-4AEA-9691-607A72EAFBE4}">
      <dgm:prSet phldrT="[Text]" custT="1"/>
      <dgm:spPr/>
      <dgm:t>
        <a:bodyPr/>
        <a:lstStyle/>
        <a:p>
          <a:r>
            <a:rPr lang="en-US" sz="2000" dirty="0" smtClean="0"/>
            <a:t>Types of Classroom Reading Performance</a:t>
          </a:r>
          <a:endParaRPr lang="en-US" sz="2000" dirty="0"/>
        </a:p>
      </dgm:t>
    </dgm:pt>
    <dgm:pt modelId="{5F04B54F-A7E5-4BBD-A546-87515AFD4AFE}" type="parTrans" cxnId="{4522A846-0369-4228-B00F-ACBDD6BFBD62}">
      <dgm:prSet/>
      <dgm:spPr/>
      <dgm:t>
        <a:bodyPr/>
        <a:lstStyle/>
        <a:p>
          <a:endParaRPr lang="en-US" sz="4400"/>
        </a:p>
      </dgm:t>
    </dgm:pt>
    <dgm:pt modelId="{FB0891F4-DA79-4AEA-801D-E5D3DDCED093}" type="sibTrans" cxnId="{4522A846-0369-4228-B00F-ACBDD6BFBD62}">
      <dgm:prSet custT="1"/>
      <dgm:spPr/>
      <dgm:t>
        <a:bodyPr/>
        <a:lstStyle/>
        <a:p>
          <a:endParaRPr lang="en-US" sz="1600"/>
        </a:p>
      </dgm:t>
    </dgm:pt>
    <dgm:pt modelId="{5617DFC4-0E3B-48C1-82FD-AAC6A5F219A9}">
      <dgm:prSet phldrT="[Text]" custT="1"/>
      <dgm:spPr/>
      <dgm:t>
        <a:bodyPr/>
        <a:lstStyle/>
        <a:p>
          <a:r>
            <a:rPr lang="en-US" sz="2000" dirty="0" smtClean="0"/>
            <a:t>Principles for Designing Interactive Reading Techniques</a:t>
          </a:r>
          <a:endParaRPr lang="en-US" sz="2000" dirty="0"/>
        </a:p>
      </dgm:t>
    </dgm:pt>
    <dgm:pt modelId="{A21142AB-2806-4970-AE1A-70BF601AD4EA}" type="parTrans" cxnId="{C43FDA94-BBBD-4B63-B3DC-740AE6234273}">
      <dgm:prSet/>
      <dgm:spPr/>
      <dgm:t>
        <a:bodyPr/>
        <a:lstStyle/>
        <a:p>
          <a:endParaRPr lang="en-US" sz="4400"/>
        </a:p>
      </dgm:t>
    </dgm:pt>
    <dgm:pt modelId="{3EFA36F6-43A0-4DBD-A029-633C9C06D16E}" type="sibTrans" cxnId="{C43FDA94-BBBD-4B63-B3DC-740AE6234273}">
      <dgm:prSet custT="1"/>
      <dgm:spPr/>
      <dgm:t>
        <a:bodyPr/>
        <a:lstStyle/>
        <a:p>
          <a:endParaRPr lang="en-US" sz="1600"/>
        </a:p>
      </dgm:t>
    </dgm:pt>
    <dgm:pt modelId="{3E0AB937-778E-4538-BDAE-1F26542BCCD5}" type="pres">
      <dgm:prSet presAssocID="{BD7C126D-C6DE-457F-BD20-B581DF845D91}" presName="compositeShape" presStyleCnt="0">
        <dgm:presLayoutVars>
          <dgm:chMax val="7"/>
          <dgm:dir/>
          <dgm:resizeHandles val="exact"/>
        </dgm:presLayoutVars>
      </dgm:prSet>
      <dgm:spPr/>
      <dgm:t>
        <a:bodyPr/>
        <a:lstStyle/>
        <a:p>
          <a:endParaRPr lang="en-US"/>
        </a:p>
      </dgm:t>
    </dgm:pt>
    <dgm:pt modelId="{08FD609D-A39B-47D2-AF08-893E73798D0C}" type="pres">
      <dgm:prSet presAssocID="{BD7C126D-C6DE-457F-BD20-B581DF845D91}" presName="wedge1" presStyleLbl="node1" presStyleIdx="0" presStyleCnt="6"/>
      <dgm:spPr/>
      <dgm:t>
        <a:bodyPr/>
        <a:lstStyle/>
        <a:p>
          <a:endParaRPr lang="en-US"/>
        </a:p>
      </dgm:t>
    </dgm:pt>
    <dgm:pt modelId="{4697D115-D3B2-404B-BE21-EA43E810DC7C}" type="pres">
      <dgm:prSet presAssocID="{BD7C126D-C6DE-457F-BD20-B581DF845D91}" presName="dummy1a" presStyleCnt="0"/>
      <dgm:spPr/>
      <dgm:t>
        <a:bodyPr/>
        <a:lstStyle/>
        <a:p>
          <a:endParaRPr lang="en-US"/>
        </a:p>
      </dgm:t>
    </dgm:pt>
    <dgm:pt modelId="{61BF0692-4A8A-44B4-80B0-9634B8B9DC84}" type="pres">
      <dgm:prSet presAssocID="{BD7C126D-C6DE-457F-BD20-B581DF845D91}" presName="dummy1b" presStyleCnt="0"/>
      <dgm:spPr/>
      <dgm:t>
        <a:bodyPr/>
        <a:lstStyle/>
        <a:p>
          <a:endParaRPr lang="en-US"/>
        </a:p>
      </dgm:t>
    </dgm:pt>
    <dgm:pt modelId="{2ADDF337-7E50-44F2-AE2B-25B84F7CC3BC}" type="pres">
      <dgm:prSet presAssocID="{BD7C126D-C6DE-457F-BD20-B581DF845D91}" presName="wedge1Tx" presStyleLbl="node1" presStyleIdx="0" presStyleCnt="6">
        <dgm:presLayoutVars>
          <dgm:chMax val="0"/>
          <dgm:chPref val="0"/>
          <dgm:bulletEnabled val="1"/>
        </dgm:presLayoutVars>
      </dgm:prSet>
      <dgm:spPr/>
      <dgm:t>
        <a:bodyPr/>
        <a:lstStyle/>
        <a:p>
          <a:endParaRPr lang="en-US"/>
        </a:p>
      </dgm:t>
    </dgm:pt>
    <dgm:pt modelId="{E09A1160-9329-48CA-9421-616B1F1F6901}" type="pres">
      <dgm:prSet presAssocID="{BD7C126D-C6DE-457F-BD20-B581DF845D91}" presName="wedge2" presStyleLbl="node1" presStyleIdx="1" presStyleCnt="6"/>
      <dgm:spPr/>
      <dgm:t>
        <a:bodyPr/>
        <a:lstStyle/>
        <a:p>
          <a:endParaRPr lang="en-US"/>
        </a:p>
      </dgm:t>
    </dgm:pt>
    <dgm:pt modelId="{4FAB64A0-2C31-4C13-B668-4D50F8C52B42}" type="pres">
      <dgm:prSet presAssocID="{BD7C126D-C6DE-457F-BD20-B581DF845D91}" presName="dummy2a" presStyleCnt="0"/>
      <dgm:spPr/>
      <dgm:t>
        <a:bodyPr/>
        <a:lstStyle/>
        <a:p>
          <a:endParaRPr lang="en-US"/>
        </a:p>
      </dgm:t>
    </dgm:pt>
    <dgm:pt modelId="{70E7B76F-0B7B-493C-B826-CFCCB2F17EC3}" type="pres">
      <dgm:prSet presAssocID="{BD7C126D-C6DE-457F-BD20-B581DF845D91}" presName="dummy2b" presStyleCnt="0"/>
      <dgm:spPr/>
      <dgm:t>
        <a:bodyPr/>
        <a:lstStyle/>
        <a:p>
          <a:endParaRPr lang="en-US"/>
        </a:p>
      </dgm:t>
    </dgm:pt>
    <dgm:pt modelId="{866239B1-11DC-49E0-A2C4-A6A725EB2100}" type="pres">
      <dgm:prSet presAssocID="{BD7C126D-C6DE-457F-BD20-B581DF845D91}" presName="wedge2Tx" presStyleLbl="node1" presStyleIdx="1" presStyleCnt="6">
        <dgm:presLayoutVars>
          <dgm:chMax val="0"/>
          <dgm:chPref val="0"/>
          <dgm:bulletEnabled val="1"/>
        </dgm:presLayoutVars>
      </dgm:prSet>
      <dgm:spPr/>
      <dgm:t>
        <a:bodyPr/>
        <a:lstStyle/>
        <a:p>
          <a:endParaRPr lang="en-US"/>
        </a:p>
      </dgm:t>
    </dgm:pt>
    <dgm:pt modelId="{9231585F-D0C0-4280-AAA6-D351DD5B0D5C}" type="pres">
      <dgm:prSet presAssocID="{BD7C126D-C6DE-457F-BD20-B581DF845D91}" presName="wedge3" presStyleLbl="node1" presStyleIdx="2" presStyleCnt="6" custScaleX="110182" custScaleY="95263"/>
      <dgm:spPr/>
      <dgm:t>
        <a:bodyPr/>
        <a:lstStyle/>
        <a:p>
          <a:endParaRPr lang="en-US"/>
        </a:p>
      </dgm:t>
    </dgm:pt>
    <dgm:pt modelId="{2DB7F522-AF70-4D00-8041-F83571B74EDD}" type="pres">
      <dgm:prSet presAssocID="{BD7C126D-C6DE-457F-BD20-B581DF845D91}" presName="dummy3a" presStyleCnt="0"/>
      <dgm:spPr/>
      <dgm:t>
        <a:bodyPr/>
        <a:lstStyle/>
        <a:p>
          <a:endParaRPr lang="en-US"/>
        </a:p>
      </dgm:t>
    </dgm:pt>
    <dgm:pt modelId="{2BB7CCB3-58A3-4CE7-BE6E-A82B90AB7CC4}" type="pres">
      <dgm:prSet presAssocID="{BD7C126D-C6DE-457F-BD20-B581DF845D91}" presName="dummy3b" presStyleCnt="0"/>
      <dgm:spPr/>
      <dgm:t>
        <a:bodyPr/>
        <a:lstStyle/>
        <a:p>
          <a:endParaRPr lang="en-US"/>
        </a:p>
      </dgm:t>
    </dgm:pt>
    <dgm:pt modelId="{B5A22E95-E88E-4A7F-9E45-E9BEC35F5B7D}" type="pres">
      <dgm:prSet presAssocID="{BD7C126D-C6DE-457F-BD20-B581DF845D91}" presName="wedge3Tx" presStyleLbl="node1" presStyleIdx="2" presStyleCnt="6">
        <dgm:presLayoutVars>
          <dgm:chMax val="0"/>
          <dgm:chPref val="0"/>
          <dgm:bulletEnabled val="1"/>
        </dgm:presLayoutVars>
      </dgm:prSet>
      <dgm:spPr/>
      <dgm:t>
        <a:bodyPr/>
        <a:lstStyle/>
        <a:p>
          <a:endParaRPr lang="en-US"/>
        </a:p>
      </dgm:t>
    </dgm:pt>
    <dgm:pt modelId="{9E956A79-B584-4026-A11A-2FC409401498}" type="pres">
      <dgm:prSet presAssocID="{BD7C126D-C6DE-457F-BD20-B581DF845D91}" presName="wedge4" presStyleLbl="node1" presStyleIdx="3" presStyleCnt="6"/>
      <dgm:spPr/>
      <dgm:t>
        <a:bodyPr/>
        <a:lstStyle/>
        <a:p>
          <a:endParaRPr lang="en-US"/>
        </a:p>
      </dgm:t>
    </dgm:pt>
    <dgm:pt modelId="{FE6BCD15-8560-42E0-926F-47E1D96C2CFA}" type="pres">
      <dgm:prSet presAssocID="{BD7C126D-C6DE-457F-BD20-B581DF845D91}" presName="dummy4a" presStyleCnt="0"/>
      <dgm:spPr/>
      <dgm:t>
        <a:bodyPr/>
        <a:lstStyle/>
        <a:p>
          <a:endParaRPr lang="en-US"/>
        </a:p>
      </dgm:t>
    </dgm:pt>
    <dgm:pt modelId="{03CA6B7E-F3EF-4947-A918-11B4EF6E7F36}" type="pres">
      <dgm:prSet presAssocID="{BD7C126D-C6DE-457F-BD20-B581DF845D91}" presName="dummy4b" presStyleCnt="0"/>
      <dgm:spPr/>
      <dgm:t>
        <a:bodyPr/>
        <a:lstStyle/>
        <a:p>
          <a:endParaRPr lang="en-US"/>
        </a:p>
      </dgm:t>
    </dgm:pt>
    <dgm:pt modelId="{597E3EFC-C907-483F-84F2-BF8283227F69}" type="pres">
      <dgm:prSet presAssocID="{BD7C126D-C6DE-457F-BD20-B581DF845D91}" presName="wedge4Tx" presStyleLbl="node1" presStyleIdx="3" presStyleCnt="6">
        <dgm:presLayoutVars>
          <dgm:chMax val="0"/>
          <dgm:chPref val="0"/>
          <dgm:bulletEnabled val="1"/>
        </dgm:presLayoutVars>
      </dgm:prSet>
      <dgm:spPr/>
      <dgm:t>
        <a:bodyPr/>
        <a:lstStyle/>
        <a:p>
          <a:endParaRPr lang="en-US"/>
        </a:p>
      </dgm:t>
    </dgm:pt>
    <dgm:pt modelId="{476EE493-7E75-4F79-9270-379B8E44D6B9}" type="pres">
      <dgm:prSet presAssocID="{BD7C126D-C6DE-457F-BD20-B581DF845D91}" presName="wedge5" presStyleLbl="node1" presStyleIdx="4" presStyleCnt="6"/>
      <dgm:spPr/>
      <dgm:t>
        <a:bodyPr/>
        <a:lstStyle/>
        <a:p>
          <a:endParaRPr lang="en-US"/>
        </a:p>
      </dgm:t>
    </dgm:pt>
    <dgm:pt modelId="{F592B181-66C4-4C88-91C1-4ACE1493CFCE}" type="pres">
      <dgm:prSet presAssocID="{BD7C126D-C6DE-457F-BD20-B581DF845D91}" presName="dummy5a" presStyleCnt="0"/>
      <dgm:spPr/>
      <dgm:t>
        <a:bodyPr/>
        <a:lstStyle/>
        <a:p>
          <a:endParaRPr lang="en-US"/>
        </a:p>
      </dgm:t>
    </dgm:pt>
    <dgm:pt modelId="{C58D723C-60AF-4F3B-8708-0189F3E5F8A0}" type="pres">
      <dgm:prSet presAssocID="{BD7C126D-C6DE-457F-BD20-B581DF845D91}" presName="dummy5b" presStyleCnt="0"/>
      <dgm:spPr/>
      <dgm:t>
        <a:bodyPr/>
        <a:lstStyle/>
        <a:p>
          <a:endParaRPr lang="en-US"/>
        </a:p>
      </dgm:t>
    </dgm:pt>
    <dgm:pt modelId="{315395BD-3CCA-408C-817B-17AE50D8F4B0}" type="pres">
      <dgm:prSet presAssocID="{BD7C126D-C6DE-457F-BD20-B581DF845D91}" presName="wedge5Tx" presStyleLbl="node1" presStyleIdx="4" presStyleCnt="6">
        <dgm:presLayoutVars>
          <dgm:chMax val="0"/>
          <dgm:chPref val="0"/>
          <dgm:bulletEnabled val="1"/>
        </dgm:presLayoutVars>
      </dgm:prSet>
      <dgm:spPr/>
      <dgm:t>
        <a:bodyPr/>
        <a:lstStyle/>
        <a:p>
          <a:endParaRPr lang="en-US"/>
        </a:p>
      </dgm:t>
    </dgm:pt>
    <dgm:pt modelId="{21F74312-CECB-4086-926A-0C50F212E960}" type="pres">
      <dgm:prSet presAssocID="{BD7C126D-C6DE-457F-BD20-B581DF845D91}" presName="wedge6" presStyleLbl="node1" presStyleIdx="5" presStyleCnt="6"/>
      <dgm:spPr/>
      <dgm:t>
        <a:bodyPr/>
        <a:lstStyle/>
        <a:p>
          <a:endParaRPr lang="en-US"/>
        </a:p>
      </dgm:t>
    </dgm:pt>
    <dgm:pt modelId="{2F04D461-6806-4A7E-BF54-C370EB39260F}" type="pres">
      <dgm:prSet presAssocID="{BD7C126D-C6DE-457F-BD20-B581DF845D91}" presName="dummy6a" presStyleCnt="0"/>
      <dgm:spPr/>
      <dgm:t>
        <a:bodyPr/>
        <a:lstStyle/>
        <a:p>
          <a:endParaRPr lang="en-US"/>
        </a:p>
      </dgm:t>
    </dgm:pt>
    <dgm:pt modelId="{094CFD24-D0BA-48BC-8F73-1BE35EA03A8D}" type="pres">
      <dgm:prSet presAssocID="{BD7C126D-C6DE-457F-BD20-B581DF845D91}" presName="dummy6b" presStyleCnt="0"/>
      <dgm:spPr/>
      <dgm:t>
        <a:bodyPr/>
        <a:lstStyle/>
        <a:p>
          <a:endParaRPr lang="en-US"/>
        </a:p>
      </dgm:t>
    </dgm:pt>
    <dgm:pt modelId="{7C65D976-38BF-4CBE-A5EC-6369E9C1C73D}" type="pres">
      <dgm:prSet presAssocID="{BD7C126D-C6DE-457F-BD20-B581DF845D91}" presName="wedge6Tx" presStyleLbl="node1" presStyleIdx="5" presStyleCnt="6">
        <dgm:presLayoutVars>
          <dgm:chMax val="0"/>
          <dgm:chPref val="0"/>
          <dgm:bulletEnabled val="1"/>
        </dgm:presLayoutVars>
      </dgm:prSet>
      <dgm:spPr/>
      <dgm:t>
        <a:bodyPr/>
        <a:lstStyle/>
        <a:p>
          <a:endParaRPr lang="en-US"/>
        </a:p>
      </dgm:t>
    </dgm:pt>
    <dgm:pt modelId="{D89A7B47-28E9-4C4B-AC53-5ED8DB055A95}" type="pres">
      <dgm:prSet presAssocID="{C0987D6D-05C3-4BD2-AC00-31B4A14566B5}" presName="arrowWedge1" presStyleLbl="fgSibTrans2D1" presStyleIdx="0" presStyleCnt="6"/>
      <dgm:spPr/>
      <dgm:t>
        <a:bodyPr/>
        <a:lstStyle/>
        <a:p>
          <a:endParaRPr lang="en-US"/>
        </a:p>
      </dgm:t>
    </dgm:pt>
    <dgm:pt modelId="{6CA6F7B4-E009-425A-8A0F-07073B4B07E3}" type="pres">
      <dgm:prSet presAssocID="{7388C488-08D7-4510-A86A-8EBB109FDAD0}" presName="arrowWedge2" presStyleLbl="fgSibTrans2D1" presStyleIdx="1" presStyleCnt="6"/>
      <dgm:spPr/>
      <dgm:t>
        <a:bodyPr/>
        <a:lstStyle/>
        <a:p>
          <a:endParaRPr lang="en-US"/>
        </a:p>
      </dgm:t>
    </dgm:pt>
    <dgm:pt modelId="{6A8B5B09-6CF0-4F0A-86F9-2B174D9A04D4}" type="pres">
      <dgm:prSet presAssocID="{CEA35675-AB09-4215-8746-D9D28C778767}" presName="arrowWedge3" presStyleLbl="fgSibTrans2D1" presStyleIdx="2" presStyleCnt="6"/>
      <dgm:spPr/>
      <dgm:t>
        <a:bodyPr/>
        <a:lstStyle/>
        <a:p>
          <a:endParaRPr lang="en-US"/>
        </a:p>
      </dgm:t>
    </dgm:pt>
    <dgm:pt modelId="{18D6E41C-BFEF-4408-8333-4C06C24ED4D8}" type="pres">
      <dgm:prSet presAssocID="{2C448FE9-A289-4E7F-AD5C-183A6409130B}" presName="arrowWedge4" presStyleLbl="fgSibTrans2D1" presStyleIdx="3" presStyleCnt="6"/>
      <dgm:spPr/>
      <dgm:t>
        <a:bodyPr/>
        <a:lstStyle/>
        <a:p>
          <a:endParaRPr lang="en-US"/>
        </a:p>
      </dgm:t>
    </dgm:pt>
    <dgm:pt modelId="{5C3AE835-222A-477C-ABAD-41E08F7BADC4}" type="pres">
      <dgm:prSet presAssocID="{FB0891F4-DA79-4AEA-801D-E5D3DDCED093}" presName="arrowWedge5" presStyleLbl="fgSibTrans2D1" presStyleIdx="4" presStyleCnt="6"/>
      <dgm:spPr/>
      <dgm:t>
        <a:bodyPr/>
        <a:lstStyle/>
        <a:p>
          <a:endParaRPr lang="en-US"/>
        </a:p>
      </dgm:t>
    </dgm:pt>
    <dgm:pt modelId="{24F6A5CF-F798-4FD3-A6B7-31B647826935}" type="pres">
      <dgm:prSet presAssocID="{3EFA36F6-43A0-4DBD-A029-633C9C06D16E}" presName="arrowWedge6" presStyleLbl="fgSibTrans2D1" presStyleIdx="5" presStyleCnt="6"/>
      <dgm:spPr/>
      <dgm:t>
        <a:bodyPr/>
        <a:lstStyle/>
        <a:p>
          <a:endParaRPr lang="en-US"/>
        </a:p>
      </dgm:t>
    </dgm:pt>
  </dgm:ptLst>
  <dgm:cxnLst>
    <dgm:cxn modelId="{D1220233-F7FD-4FCF-B972-8345AD351BC3}" type="presOf" srcId="{146BB23E-47F6-4D2C-A995-1C220594E65B}" destId="{B5A22E95-E88E-4A7F-9E45-E9BEC35F5B7D}" srcOrd="1" destOrd="0" presId="urn:microsoft.com/office/officeart/2005/8/layout/cycle8"/>
    <dgm:cxn modelId="{38EC7E41-B75D-4660-8E98-7B1096FACB03}" type="presOf" srcId="{146BB23E-47F6-4D2C-A995-1C220594E65B}" destId="{9231585F-D0C0-4280-AAA6-D351DD5B0D5C}" srcOrd="0" destOrd="0" presId="urn:microsoft.com/office/officeart/2005/8/layout/cycle8"/>
    <dgm:cxn modelId="{7A06DBDE-E450-41E5-9C02-253B6885CDDA}" type="presOf" srcId="{BD7C126D-C6DE-457F-BD20-B581DF845D91}" destId="{3E0AB937-778E-4538-BDAE-1F26542BCCD5}" srcOrd="0" destOrd="0" presId="urn:microsoft.com/office/officeart/2005/8/layout/cycle8"/>
    <dgm:cxn modelId="{08FE6503-510D-4E33-97A8-F263FA167DBF}" type="presOf" srcId="{F470B01C-09D3-4AEA-9691-607A72EAFBE4}" destId="{315395BD-3CCA-408C-817B-17AE50D8F4B0}" srcOrd="1" destOrd="0" presId="urn:microsoft.com/office/officeart/2005/8/layout/cycle8"/>
    <dgm:cxn modelId="{C531B2DC-578F-4F17-B875-4C9A89385E87}" srcId="{BD7C126D-C6DE-457F-BD20-B581DF845D91}" destId="{18E23070-CD65-401A-81B1-5DA295E275FF}" srcOrd="1" destOrd="0" parTransId="{232B277B-9AF8-4681-ADA1-45FC91E87EC7}" sibTransId="{7388C488-08D7-4510-A86A-8EBB109FDAD0}"/>
    <dgm:cxn modelId="{B15CBB0D-3BB5-4160-96AF-0FF2702F73C2}" srcId="{BD7C126D-C6DE-457F-BD20-B581DF845D91}" destId="{A189FC8C-15A0-4A71-A0D3-2E57B014AD34}" srcOrd="3" destOrd="0" parTransId="{E3C6F891-E720-45DB-BDD5-2BA383043204}" sibTransId="{2C448FE9-A289-4E7F-AD5C-183A6409130B}"/>
    <dgm:cxn modelId="{FC316554-0159-4C70-AB55-F93D2AEB03A8}" type="presOf" srcId="{CC4327E8-C57C-4E41-A512-F2C03C18DE32}" destId="{08FD609D-A39B-47D2-AF08-893E73798D0C}" srcOrd="0" destOrd="0" presId="urn:microsoft.com/office/officeart/2005/8/layout/cycle8"/>
    <dgm:cxn modelId="{7B544738-1B56-4C81-9766-7502DD6FF41D}" type="presOf" srcId="{A189FC8C-15A0-4A71-A0D3-2E57B014AD34}" destId="{9E956A79-B584-4026-A11A-2FC409401498}" srcOrd="0" destOrd="0" presId="urn:microsoft.com/office/officeart/2005/8/layout/cycle8"/>
    <dgm:cxn modelId="{7EAC0489-3200-485B-B26A-0165B221F7A9}" type="presOf" srcId="{CC4327E8-C57C-4E41-A512-F2C03C18DE32}" destId="{2ADDF337-7E50-44F2-AE2B-25B84F7CC3BC}" srcOrd="1" destOrd="0" presId="urn:microsoft.com/office/officeart/2005/8/layout/cycle8"/>
    <dgm:cxn modelId="{4522A846-0369-4228-B00F-ACBDD6BFBD62}" srcId="{BD7C126D-C6DE-457F-BD20-B581DF845D91}" destId="{F470B01C-09D3-4AEA-9691-607A72EAFBE4}" srcOrd="4" destOrd="0" parTransId="{5F04B54F-A7E5-4BBD-A546-87515AFD4AFE}" sibTransId="{FB0891F4-DA79-4AEA-801D-E5D3DDCED093}"/>
    <dgm:cxn modelId="{3F25038F-8FE1-4A76-8470-B0B50FD3DE66}" type="presOf" srcId="{18E23070-CD65-401A-81B1-5DA295E275FF}" destId="{E09A1160-9329-48CA-9421-616B1F1F6901}" srcOrd="0" destOrd="0" presId="urn:microsoft.com/office/officeart/2005/8/layout/cycle8"/>
    <dgm:cxn modelId="{183E8064-9C7B-4A81-B79C-B84EAFDE10A0}" type="presOf" srcId="{F470B01C-09D3-4AEA-9691-607A72EAFBE4}" destId="{476EE493-7E75-4F79-9270-379B8E44D6B9}" srcOrd="0" destOrd="0" presId="urn:microsoft.com/office/officeart/2005/8/layout/cycle8"/>
    <dgm:cxn modelId="{E838B99D-E95B-4CA2-9251-BA243CB71D0E}" type="presOf" srcId="{18E23070-CD65-401A-81B1-5DA295E275FF}" destId="{866239B1-11DC-49E0-A2C4-A6A725EB2100}" srcOrd="1" destOrd="0" presId="urn:microsoft.com/office/officeart/2005/8/layout/cycle8"/>
    <dgm:cxn modelId="{528DC005-FA5D-460B-81C4-CCD580B8C0D9}" srcId="{BD7C126D-C6DE-457F-BD20-B581DF845D91}" destId="{CC4327E8-C57C-4E41-A512-F2C03C18DE32}" srcOrd="0" destOrd="0" parTransId="{407AFA68-680B-4C9B-9DF8-EAF57790C7F6}" sibTransId="{C0987D6D-05C3-4BD2-AC00-31B4A14566B5}"/>
    <dgm:cxn modelId="{C43FDA94-BBBD-4B63-B3DC-740AE6234273}" srcId="{BD7C126D-C6DE-457F-BD20-B581DF845D91}" destId="{5617DFC4-0E3B-48C1-82FD-AAC6A5F219A9}" srcOrd="5" destOrd="0" parTransId="{A21142AB-2806-4970-AE1A-70BF601AD4EA}" sibTransId="{3EFA36F6-43A0-4DBD-A029-633C9C06D16E}"/>
    <dgm:cxn modelId="{0E41F5E0-4583-43C7-91E2-D028C9A29ACE}" type="presOf" srcId="{5617DFC4-0E3B-48C1-82FD-AAC6A5F219A9}" destId="{7C65D976-38BF-4CBE-A5EC-6369E9C1C73D}" srcOrd="1" destOrd="0" presId="urn:microsoft.com/office/officeart/2005/8/layout/cycle8"/>
    <dgm:cxn modelId="{61BA3678-180B-4C81-BD19-4210A307A49B}" type="presOf" srcId="{5617DFC4-0E3B-48C1-82FD-AAC6A5F219A9}" destId="{21F74312-CECB-4086-926A-0C50F212E960}" srcOrd="0" destOrd="0" presId="urn:microsoft.com/office/officeart/2005/8/layout/cycle8"/>
    <dgm:cxn modelId="{05B2FFDC-9E8A-40AC-A567-6880B673326C}" type="presOf" srcId="{A189FC8C-15A0-4A71-A0D3-2E57B014AD34}" destId="{597E3EFC-C907-483F-84F2-BF8283227F69}" srcOrd="1" destOrd="0" presId="urn:microsoft.com/office/officeart/2005/8/layout/cycle8"/>
    <dgm:cxn modelId="{974146AD-B840-41DC-A8A7-AC1ADF9E8BEE}" srcId="{BD7C126D-C6DE-457F-BD20-B581DF845D91}" destId="{146BB23E-47F6-4D2C-A995-1C220594E65B}" srcOrd="2" destOrd="0" parTransId="{10395F8D-0601-490E-B445-A384A1F1968D}" sibTransId="{CEA35675-AB09-4215-8746-D9D28C778767}"/>
    <dgm:cxn modelId="{3A21F881-4E9C-4D88-9A37-17B8043BA8D9}" type="presParOf" srcId="{3E0AB937-778E-4538-BDAE-1F26542BCCD5}" destId="{08FD609D-A39B-47D2-AF08-893E73798D0C}" srcOrd="0" destOrd="0" presId="urn:microsoft.com/office/officeart/2005/8/layout/cycle8"/>
    <dgm:cxn modelId="{8405FEE0-6D4B-497D-A212-2D9FAD5F8E52}" type="presParOf" srcId="{3E0AB937-778E-4538-BDAE-1F26542BCCD5}" destId="{4697D115-D3B2-404B-BE21-EA43E810DC7C}" srcOrd="1" destOrd="0" presId="urn:microsoft.com/office/officeart/2005/8/layout/cycle8"/>
    <dgm:cxn modelId="{D37FA1C8-3190-4254-BBCA-64DECD4FB408}" type="presParOf" srcId="{3E0AB937-778E-4538-BDAE-1F26542BCCD5}" destId="{61BF0692-4A8A-44B4-80B0-9634B8B9DC84}" srcOrd="2" destOrd="0" presId="urn:microsoft.com/office/officeart/2005/8/layout/cycle8"/>
    <dgm:cxn modelId="{B0EBA5BB-F5C3-456B-9BF8-B53AE443DCD7}" type="presParOf" srcId="{3E0AB937-778E-4538-BDAE-1F26542BCCD5}" destId="{2ADDF337-7E50-44F2-AE2B-25B84F7CC3BC}" srcOrd="3" destOrd="0" presId="urn:microsoft.com/office/officeart/2005/8/layout/cycle8"/>
    <dgm:cxn modelId="{996593B6-23E3-4B92-9354-A08EA3493077}" type="presParOf" srcId="{3E0AB937-778E-4538-BDAE-1F26542BCCD5}" destId="{E09A1160-9329-48CA-9421-616B1F1F6901}" srcOrd="4" destOrd="0" presId="urn:microsoft.com/office/officeart/2005/8/layout/cycle8"/>
    <dgm:cxn modelId="{933DFE5C-DEEB-430D-BEFC-CA28F030930B}" type="presParOf" srcId="{3E0AB937-778E-4538-BDAE-1F26542BCCD5}" destId="{4FAB64A0-2C31-4C13-B668-4D50F8C52B42}" srcOrd="5" destOrd="0" presId="urn:microsoft.com/office/officeart/2005/8/layout/cycle8"/>
    <dgm:cxn modelId="{5AEBDA76-0AC0-4779-9CAA-379AC5B4378A}" type="presParOf" srcId="{3E0AB937-778E-4538-BDAE-1F26542BCCD5}" destId="{70E7B76F-0B7B-493C-B826-CFCCB2F17EC3}" srcOrd="6" destOrd="0" presId="urn:microsoft.com/office/officeart/2005/8/layout/cycle8"/>
    <dgm:cxn modelId="{97B30889-8B0D-4390-AE2E-CCB5F3E73EAA}" type="presParOf" srcId="{3E0AB937-778E-4538-BDAE-1F26542BCCD5}" destId="{866239B1-11DC-49E0-A2C4-A6A725EB2100}" srcOrd="7" destOrd="0" presId="urn:microsoft.com/office/officeart/2005/8/layout/cycle8"/>
    <dgm:cxn modelId="{CF5C1D4F-F23A-4C8B-92A9-4B2F62350C7A}" type="presParOf" srcId="{3E0AB937-778E-4538-BDAE-1F26542BCCD5}" destId="{9231585F-D0C0-4280-AAA6-D351DD5B0D5C}" srcOrd="8" destOrd="0" presId="urn:microsoft.com/office/officeart/2005/8/layout/cycle8"/>
    <dgm:cxn modelId="{B4E663F5-0AA3-4BC8-8A42-570C88FE3544}" type="presParOf" srcId="{3E0AB937-778E-4538-BDAE-1F26542BCCD5}" destId="{2DB7F522-AF70-4D00-8041-F83571B74EDD}" srcOrd="9" destOrd="0" presId="urn:microsoft.com/office/officeart/2005/8/layout/cycle8"/>
    <dgm:cxn modelId="{AAB5C82F-84BA-454F-9C39-1D870DBBAFA6}" type="presParOf" srcId="{3E0AB937-778E-4538-BDAE-1F26542BCCD5}" destId="{2BB7CCB3-58A3-4CE7-BE6E-A82B90AB7CC4}" srcOrd="10" destOrd="0" presId="urn:microsoft.com/office/officeart/2005/8/layout/cycle8"/>
    <dgm:cxn modelId="{0AB4342E-3AFB-45A1-B2EA-607DC12A4960}" type="presParOf" srcId="{3E0AB937-778E-4538-BDAE-1F26542BCCD5}" destId="{B5A22E95-E88E-4A7F-9E45-E9BEC35F5B7D}" srcOrd="11" destOrd="0" presId="urn:microsoft.com/office/officeart/2005/8/layout/cycle8"/>
    <dgm:cxn modelId="{0D7347D3-6BCB-427C-9A25-D32AA047B432}" type="presParOf" srcId="{3E0AB937-778E-4538-BDAE-1F26542BCCD5}" destId="{9E956A79-B584-4026-A11A-2FC409401498}" srcOrd="12" destOrd="0" presId="urn:microsoft.com/office/officeart/2005/8/layout/cycle8"/>
    <dgm:cxn modelId="{4EE9CAE2-95B1-4E5F-ACB7-32FE4DD3C007}" type="presParOf" srcId="{3E0AB937-778E-4538-BDAE-1F26542BCCD5}" destId="{FE6BCD15-8560-42E0-926F-47E1D96C2CFA}" srcOrd="13" destOrd="0" presId="urn:microsoft.com/office/officeart/2005/8/layout/cycle8"/>
    <dgm:cxn modelId="{7ED3B10E-CEA9-44EE-82F4-8DD506EC5076}" type="presParOf" srcId="{3E0AB937-778E-4538-BDAE-1F26542BCCD5}" destId="{03CA6B7E-F3EF-4947-A918-11B4EF6E7F36}" srcOrd="14" destOrd="0" presId="urn:microsoft.com/office/officeart/2005/8/layout/cycle8"/>
    <dgm:cxn modelId="{AA34D272-D5A6-465C-9CF4-21C93717F515}" type="presParOf" srcId="{3E0AB937-778E-4538-BDAE-1F26542BCCD5}" destId="{597E3EFC-C907-483F-84F2-BF8283227F69}" srcOrd="15" destOrd="0" presId="urn:microsoft.com/office/officeart/2005/8/layout/cycle8"/>
    <dgm:cxn modelId="{99CC0E3C-094D-4AF6-9CB6-FFE4E4AAB04B}" type="presParOf" srcId="{3E0AB937-778E-4538-BDAE-1F26542BCCD5}" destId="{476EE493-7E75-4F79-9270-379B8E44D6B9}" srcOrd="16" destOrd="0" presId="urn:microsoft.com/office/officeart/2005/8/layout/cycle8"/>
    <dgm:cxn modelId="{8AF4A14A-5D0C-41A7-95F5-78792E486FEC}" type="presParOf" srcId="{3E0AB937-778E-4538-BDAE-1F26542BCCD5}" destId="{F592B181-66C4-4C88-91C1-4ACE1493CFCE}" srcOrd="17" destOrd="0" presId="urn:microsoft.com/office/officeart/2005/8/layout/cycle8"/>
    <dgm:cxn modelId="{6D711838-ECFE-4C94-B870-C06CFC1FD5E3}" type="presParOf" srcId="{3E0AB937-778E-4538-BDAE-1F26542BCCD5}" destId="{C58D723C-60AF-4F3B-8708-0189F3E5F8A0}" srcOrd="18" destOrd="0" presId="urn:microsoft.com/office/officeart/2005/8/layout/cycle8"/>
    <dgm:cxn modelId="{C2E5751A-85E2-4D10-8579-5B764A394B90}" type="presParOf" srcId="{3E0AB937-778E-4538-BDAE-1F26542BCCD5}" destId="{315395BD-3CCA-408C-817B-17AE50D8F4B0}" srcOrd="19" destOrd="0" presId="urn:microsoft.com/office/officeart/2005/8/layout/cycle8"/>
    <dgm:cxn modelId="{D2BE9BCE-12C2-47F6-8593-10320932DF73}" type="presParOf" srcId="{3E0AB937-778E-4538-BDAE-1F26542BCCD5}" destId="{21F74312-CECB-4086-926A-0C50F212E960}" srcOrd="20" destOrd="0" presId="urn:microsoft.com/office/officeart/2005/8/layout/cycle8"/>
    <dgm:cxn modelId="{0EABDDE9-CA91-4A86-A67D-14427EF0C251}" type="presParOf" srcId="{3E0AB937-778E-4538-BDAE-1F26542BCCD5}" destId="{2F04D461-6806-4A7E-BF54-C370EB39260F}" srcOrd="21" destOrd="0" presId="urn:microsoft.com/office/officeart/2005/8/layout/cycle8"/>
    <dgm:cxn modelId="{1970F2B6-247B-4901-A5E7-158EDCE1502C}" type="presParOf" srcId="{3E0AB937-778E-4538-BDAE-1F26542BCCD5}" destId="{094CFD24-D0BA-48BC-8F73-1BE35EA03A8D}" srcOrd="22" destOrd="0" presId="urn:microsoft.com/office/officeart/2005/8/layout/cycle8"/>
    <dgm:cxn modelId="{7699FFF4-0D94-4021-8373-633406E3061E}" type="presParOf" srcId="{3E0AB937-778E-4538-BDAE-1F26542BCCD5}" destId="{7C65D976-38BF-4CBE-A5EC-6369E9C1C73D}" srcOrd="23" destOrd="0" presId="urn:microsoft.com/office/officeart/2005/8/layout/cycle8"/>
    <dgm:cxn modelId="{AEB7F281-3811-489F-B466-8E7B1AA81FD4}" type="presParOf" srcId="{3E0AB937-778E-4538-BDAE-1F26542BCCD5}" destId="{D89A7B47-28E9-4C4B-AC53-5ED8DB055A95}" srcOrd="24" destOrd="0" presId="urn:microsoft.com/office/officeart/2005/8/layout/cycle8"/>
    <dgm:cxn modelId="{C49ECAFB-6DC9-4BF8-9214-D25E3CF5C061}" type="presParOf" srcId="{3E0AB937-778E-4538-BDAE-1F26542BCCD5}" destId="{6CA6F7B4-E009-425A-8A0F-07073B4B07E3}" srcOrd="25" destOrd="0" presId="urn:microsoft.com/office/officeart/2005/8/layout/cycle8"/>
    <dgm:cxn modelId="{DA8C722B-A07A-4F16-BD56-17D37AF8E496}" type="presParOf" srcId="{3E0AB937-778E-4538-BDAE-1F26542BCCD5}" destId="{6A8B5B09-6CF0-4F0A-86F9-2B174D9A04D4}" srcOrd="26" destOrd="0" presId="urn:microsoft.com/office/officeart/2005/8/layout/cycle8"/>
    <dgm:cxn modelId="{D07838E1-936A-4426-9E25-9A8CF97AE522}" type="presParOf" srcId="{3E0AB937-778E-4538-BDAE-1F26542BCCD5}" destId="{18D6E41C-BFEF-4408-8333-4C06C24ED4D8}" srcOrd="27" destOrd="0" presId="urn:microsoft.com/office/officeart/2005/8/layout/cycle8"/>
    <dgm:cxn modelId="{688DE367-5919-4D96-8133-B1EA7E4273B6}" type="presParOf" srcId="{3E0AB937-778E-4538-BDAE-1F26542BCCD5}" destId="{5C3AE835-222A-477C-ABAD-41E08F7BADC4}" srcOrd="28" destOrd="0" presId="urn:microsoft.com/office/officeart/2005/8/layout/cycle8"/>
    <dgm:cxn modelId="{DBCFF755-6551-47B1-8CAE-7970249592F2}" type="presParOf" srcId="{3E0AB937-778E-4538-BDAE-1F26542BCCD5}" destId="{24F6A5CF-F798-4FD3-A6B7-31B647826935}" srcOrd="29" destOrd="0" presId="urn:microsoft.com/office/officeart/2005/8/layout/cycle8"/>
  </dgm:cxnLst>
  <dgm:bg/>
  <dgm:whole/>
</dgm:dataModel>
</file>

<file path=ppt/diagrams/data2.xml><?xml version="1.0" encoding="utf-8"?>
<dgm:dataModel xmlns:dgm="http://schemas.openxmlformats.org/drawingml/2006/diagram" xmlns:a="http://schemas.openxmlformats.org/drawingml/2006/main">
  <dgm:ptLst>
    <dgm:pt modelId="{9F4E7B3B-3810-4CDA-9957-0DB30D723960}" type="doc">
      <dgm:prSet loTypeId="urn:microsoft.com/office/officeart/2005/8/layout/hierarchy1" loCatId="hierarchy" qsTypeId="urn:microsoft.com/office/officeart/2005/8/quickstyle/3d3" qsCatId="3D" csTypeId="urn:microsoft.com/office/officeart/2005/8/colors/colorful1" csCatId="colorful" phldr="1"/>
      <dgm:spPr/>
      <dgm:t>
        <a:bodyPr/>
        <a:lstStyle/>
        <a:p>
          <a:endParaRPr lang="en-US"/>
        </a:p>
      </dgm:t>
    </dgm:pt>
    <dgm:pt modelId="{B4AFA20E-D9FB-4A37-B434-D5F9EB68A278}">
      <dgm:prSet phldrT="[Text]" custT="1"/>
      <dgm:spPr/>
      <dgm:t>
        <a:bodyPr/>
        <a:lstStyle/>
        <a:p>
          <a:r>
            <a:rPr lang="en-US" sz="1800" dirty="0" smtClean="0"/>
            <a:t>Classroom Reading Performance</a:t>
          </a:r>
          <a:endParaRPr lang="en-US" sz="1800" dirty="0"/>
        </a:p>
      </dgm:t>
    </dgm:pt>
    <dgm:pt modelId="{3AB2DF81-58CE-4EB1-8954-079B4810AF38}" type="parTrans" cxnId="{721E3C4B-BEB4-4E29-9D1C-04A1AF98AE44}">
      <dgm:prSet/>
      <dgm:spPr/>
      <dgm:t>
        <a:bodyPr/>
        <a:lstStyle/>
        <a:p>
          <a:endParaRPr lang="en-US" sz="2400">
            <a:solidFill>
              <a:srgbClr val="FF0000"/>
            </a:solidFill>
          </a:endParaRPr>
        </a:p>
      </dgm:t>
    </dgm:pt>
    <dgm:pt modelId="{C0909DE0-FA68-47FA-BB70-04A5CA4DB166}" type="sibTrans" cxnId="{721E3C4B-BEB4-4E29-9D1C-04A1AF98AE44}">
      <dgm:prSet/>
      <dgm:spPr/>
      <dgm:t>
        <a:bodyPr/>
        <a:lstStyle/>
        <a:p>
          <a:endParaRPr lang="en-US" sz="2400">
            <a:solidFill>
              <a:srgbClr val="FF0000"/>
            </a:solidFill>
          </a:endParaRPr>
        </a:p>
      </dgm:t>
    </dgm:pt>
    <dgm:pt modelId="{FB8E7425-C811-4737-AF5B-5DC2D9905DBE}">
      <dgm:prSet phldrT="[Text]" custT="1"/>
      <dgm:spPr/>
      <dgm:t>
        <a:bodyPr/>
        <a:lstStyle/>
        <a:p>
          <a:r>
            <a:rPr lang="en-US" sz="2400" smtClean="0"/>
            <a:t>Oral</a:t>
          </a:r>
          <a:endParaRPr lang="en-US" sz="2400" dirty="0"/>
        </a:p>
      </dgm:t>
    </dgm:pt>
    <dgm:pt modelId="{6E38C068-0D44-4898-8F02-E2779D6F5B72}" type="parTrans" cxnId="{915BF81B-E68C-45DF-B3CB-C5C740AE6DF0}">
      <dgm:prSet/>
      <dgm:spPr/>
      <dgm:t>
        <a:bodyPr/>
        <a:lstStyle/>
        <a:p>
          <a:endParaRPr lang="en-US" sz="2400">
            <a:solidFill>
              <a:srgbClr val="FF0000"/>
            </a:solidFill>
          </a:endParaRPr>
        </a:p>
      </dgm:t>
    </dgm:pt>
    <dgm:pt modelId="{A3C95EB8-20A0-4A3D-8667-2FCCD2624289}" type="sibTrans" cxnId="{915BF81B-E68C-45DF-B3CB-C5C740AE6DF0}">
      <dgm:prSet/>
      <dgm:spPr/>
      <dgm:t>
        <a:bodyPr/>
        <a:lstStyle/>
        <a:p>
          <a:endParaRPr lang="en-US" sz="2400">
            <a:solidFill>
              <a:srgbClr val="FF0000"/>
            </a:solidFill>
          </a:endParaRPr>
        </a:p>
      </dgm:t>
    </dgm:pt>
    <dgm:pt modelId="{A645E1B7-B2F5-4D7A-BA5B-AC55C25B8C8D}">
      <dgm:prSet phldrT="[Text]" custT="1"/>
      <dgm:spPr/>
      <dgm:t>
        <a:bodyPr/>
        <a:lstStyle/>
        <a:p>
          <a:r>
            <a:rPr lang="en-US" sz="2400" smtClean="0"/>
            <a:t>Silent</a:t>
          </a:r>
          <a:endParaRPr lang="en-US" sz="2400" dirty="0"/>
        </a:p>
      </dgm:t>
    </dgm:pt>
    <dgm:pt modelId="{0C3CB480-D9F0-4F75-8225-0594D9A48C47}" type="parTrans" cxnId="{63148482-EBD5-48C5-A66B-D1A9F33FDBDD}">
      <dgm:prSet/>
      <dgm:spPr/>
      <dgm:t>
        <a:bodyPr/>
        <a:lstStyle/>
        <a:p>
          <a:endParaRPr lang="en-US" sz="2400">
            <a:solidFill>
              <a:srgbClr val="FF0000"/>
            </a:solidFill>
          </a:endParaRPr>
        </a:p>
      </dgm:t>
    </dgm:pt>
    <dgm:pt modelId="{2D51E493-E179-4AAA-B975-F1477B29B59D}" type="sibTrans" cxnId="{63148482-EBD5-48C5-A66B-D1A9F33FDBDD}">
      <dgm:prSet/>
      <dgm:spPr/>
      <dgm:t>
        <a:bodyPr/>
        <a:lstStyle/>
        <a:p>
          <a:endParaRPr lang="en-US" sz="2400">
            <a:solidFill>
              <a:srgbClr val="FF0000"/>
            </a:solidFill>
          </a:endParaRPr>
        </a:p>
      </dgm:t>
    </dgm:pt>
    <dgm:pt modelId="{B033B75A-E733-4AEE-8BE3-26B54DB13CD3}">
      <dgm:prSet phldrT="[Text]" custT="1"/>
      <dgm:spPr/>
      <dgm:t>
        <a:bodyPr/>
        <a:lstStyle/>
        <a:p>
          <a:r>
            <a:rPr lang="en-US" sz="1800" smtClean="0"/>
            <a:t>Intensive</a:t>
          </a:r>
          <a:endParaRPr lang="en-US" sz="1800" dirty="0"/>
        </a:p>
      </dgm:t>
    </dgm:pt>
    <dgm:pt modelId="{C2C52CFC-3158-4236-A28C-C3768BEDB4A5}" type="parTrans" cxnId="{1A880916-922D-4E3B-B150-FD32A3CEF7DE}">
      <dgm:prSet/>
      <dgm:spPr/>
      <dgm:t>
        <a:bodyPr/>
        <a:lstStyle/>
        <a:p>
          <a:endParaRPr lang="en-US" sz="2400">
            <a:solidFill>
              <a:srgbClr val="FF0000"/>
            </a:solidFill>
          </a:endParaRPr>
        </a:p>
      </dgm:t>
    </dgm:pt>
    <dgm:pt modelId="{CBBB8565-DC17-40A6-A9B6-0BE17740BBAB}" type="sibTrans" cxnId="{1A880916-922D-4E3B-B150-FD32A3CEF7DE}">
      <dgm:prSet/>
      <dgm:spPr/>
      <dgm:t>
        <a:bodyPr/>
        <a:lstStyle/>
        <a:p>
          <a:endParaRPr lang="en-US" sz="2400">
            <a:solidFill>
              <a:srgbClr val="FF0000"/>
            </a:solidFill>
          </a:endParaRPr>
        </a:p>
      </dgm:t>
    </dgm:pt>
    <dgm:pt modelId="{B8EA8EF7-8CAA-4E3E-AD59-B754E420E331}">
      <dgm:prSet phldrT="[Text]" custT="1"/>
      <dgm:spPr/>
      <dgm:t>
        <a:bodyPr/>
        <a:lstStyle/>
        <a:p>
          <a:r>
            <a:rPr lang="en-US" sz="1800" dirty="0" smtClean="0"/>
            <a:t>Skimming</a:t>
          </a:r>
          <a:endParaRPr lang="en-US" sz="1800" dirty="0"/>
        </a:p>
      </dgm:t>
    </dgm:pt>
    <dgm:pt modelId="{9C8EEE9A-843A-4515-9D76-329472EB6FF9}" type="parTrans" cxnId="{E81B06A4-7C71-482A-AEEF-CF59AAAF9195}">
      <dgm:prSet/>
      <dgm:spPr/>
      <dgm:t>
        <a:bodyPr/>
        <a:lstStyle/>
        <a:p>
          <a:endParaRPr lang="en-US" sz="2400">
            <a:solidFill>
              <a:srgbClr val="FF0000"/>
            </a:solidFill>
          </a:endParaRPr>
        </a:p>
      </dgm:t>
    </dgm:pt>
    <dgm:pt modelId="{66C2C4D0-5688-41BF-B59C-1A9A051E4077}" type="sibTrans" cxnId="{E81B06A4-7C71-482A-AEEF-CF59AAAF9195}">
      <dgm:prSet/>
      <dgm:spPr/>
      <dgm:t>
        <a:bodyPr/>
        <a:lstStyle/>
        <a:p>
          <a:endParaRPr lang="en-US" sz="2400">
            <a:solidFill>
              <a:srgbClr val="FF0000"/>
            </a:solidFill>
          </a:endParaRPr>
        </a:p>
      </dgm:t>
    </dgm:pt>
    <dgm:pt modelId="{CB211435-4B1F-4EB2-BB5E-B087D8F168D2}">
      <dgm:prSet phldrT="[Text]" custT="1"/>
      <dgm:spPr/>
      <dgm:t>
        <a:bodyPr/>
        <a:lstStyle/>
        <a:p>
          <a:r>
            <a:rPr lang="en-US" sz="1800" smtClean="0"/>
            <a:t>Extensive</a:t>
          </a:r>
          <a:endParaRPr lang="en-US" sz="1800" dirty="0"/>
        </a:p>
      </dgm:t>
    </dgm:pt>
    <dgm:pt modelId="{1E340182-D8EA-4AE4-9F53-44FAC27CD8F3}" type="parTrans" cxnId="{341A4231-F4E5-4A6D-990F-8D2405609E3D}">
      <dgm:prSet/>
      <dgm:spPr/>
      <dgm:t>
        <a:bodyPr/>
        <a:lstStyle/>
        <a:p>
          <a:endParaRPr lang="en-US" sz="2400">
            <a:solidFill>
              <a:srgbClr val="FF0000"/>
            </a:solidFill>
          </a:endParaRPr>
        </a:p>
      </dgm:t>
    </dgm:pt>
    <dgm:pt modelId="{44CD949D-4BA4-4CBA-B51C-ED44A5499D85}" type="sibTrans" cxnId="{341A4231-F4E5-4A6D-990F-8D2405609E3D}">
      <dgm:prSet/>
      <dgm:spPr/>
      <dgm:t>
        <a:bodyPr/>
        <a:lstStyle/>
        <a:p>
          <a:endParaRPr lang="en-US" sz="2400">
            <a:solidFill>
              <a:srgbClr val="FF0000"/>
            </a:solidFill>
          </a:endParaRPr>
        </a:p>
      </dgm:t>
    </dgm:pt>
    <dgm:pt modelId="{237DBF56-CB1D-43CB-AB9C-78CDA8DCF601}">
      <dgm:prSet phldrT="[Text]" custT="1"/>
      <dgm:spPr/>
      <dgm:t>
        <a:bodyPr/>
        <a:lstStyle/>
        <a:p>
          <a:r>
            <a:rPr lang="en-US" sz="1800" smtClean="0"/>
            <a:t>Linguistic</a:t>
          </a:r>
          <a:endParaRPr lang="en-US" sz="1800" dirty="0"/>
        </a:p>
      </dgm:t>
    </dgm:pt>
    <dgm:pt modelId="{2C9214E2-BE01-40B0-9546-24457361406C}" type="parTrans" cxnId="{C31C7FCA-2C69-47FB-BDF6-ED4B7ACA9FB5}">
      <dgm:prSet/>
      <dgm:spPr/>
      <dgm:t>
        <a:bodyPr/>
        <a:lstStyle/>
        <a:p>
          <a:endParaRPr lang="en-US" sz="2400">
            <a:solidFill>
              <a:srgbClr val="FF0000"/>
            </a:solidFill>
          </a:endParaRPr>
        </a:p>
      </dgm:t>
    </dgm:pt>
    <dgm:pt modelId="{F7CEE06D-0B11-404C-88B7-95359D374385}" type="sibTrans" cxnId="{C31C7FCA-2C69-47FB-BDF6-ED4B7ACA9FB5}">
      <dgm:prSet/>
      <dgm:spPr/>
      <dgm:t>
        <a:bodyPr/>
        <a:lstStyle/>
        <a:p>
          <a:endParaRPr lang="en-US" sz="2400">
            <a:solidFill>
              <a:srgbClr val="FF0000"/>
            </a:solidFill>
          </a:endParaRPr>
        </a:p>
      </dgm:t>
    </dgm:pt>
    <dgm:pt modelId="{77804F6A-9C75-4371-9DF6-5EE3A9F6C791}">
      <dgm:prSet phldrT="[Text]" custT="1"/>
      <dgm:spPr/>
      <dgm:t>
        <a:bodyPr/>
        <a:lstStyle/>
        <a:p>
          <a:r>
            <a:rPr lang="en-US" sz="1800" smtClean="0"/>
            <a:t>Content</a:t>
          </a:r>
          <a:endParaRPr lang="en-US" sz="1800" dirty="0"/>
        </a:p>
      </dgm:t>
    </dgm:pt>
    <dgm:pt modelId="{FE36EC2A-6EE7-4303-9D53-A967A9FD50F7}" type="parTrans" cxnId="{94A520ED-8E3D-4B89-8F7C-00BA5D0F07A3}">
      <dgm:prSet/>
      <dgm:spPr/>
      <dgm:t>
        <a:bodyPr/>
        <a:lstStyle/>
        <a:p>
          <a:endParaRPr lang="en-US" sz="2400">
            <a:solidFill>
              <a:srgbClr val="FF0000"/>
            </a:solidFill>
          </a:endParaRPr>
        </a:p>
      </dgm:t>
    </dgm:pt>
    <dgm:pt modelId="{A843BFA9-C43A-4E85-8B2B-EA802D3796E6}" type="sibTrans" cxnId="{94A520ED-8E3D-4B89-8F7C-00BA5D0F07A3}">
      <dgm:prSet/>
      <dgm:spPr/>
      <dgm:t>
        <a:bodyPr/>
        <a:lstStyle/>
        <a:p>
          <a:endParaRPr lang="en-US" sz="2400">
            <a:solidFill>
              <a:srgbClr val="FF0000"/>
            </a:solidFill>
          </a:endParaRPr>
        </a:p>
      </dgm:t>
    </dgm:pt>
    <dgm:pt modelId="{5FF1D6E8-4856-4803-9A78-3F09D5BC22EC}">
      <dgm:prSet phldrT="[Text]" custT="1"/>
      <dgm:spPr/>
      <dgm:t>
        <a:bodyPr/>
        <a:lstStyle/>
        <a:p>
          <a:r>
            <a:rPr lang="en-US" sz="1800" smtClean="0"/>
            <a:t>Scanning</a:t>
          </a:r>
          <a:endParaRPr lang="en-US" sz="1800" dirty="0"/>
        </a:p>
      </dgm:t>
    </dgm:pt>
    <dgm:pt modelId="{FD0BE445-2B75-470D-A182-140222D79E61}" type="parTrans" cxnId="{53A705A6-7BC3-441B-9A72-A3EF53BE5C15}">
      <dgm:prSet/>
      <dgm:spPr/>
      <dgm:t>
        <a:bodyPr/>
        <a:lstStyle/>
        <a:p>
          <a:endParaRPr lang="en-US" sz="2400">
            <a:solidFill>
              <a:srgbClr val="FF0000"/>
            </a:solidFill>
          </a:endParaRPr>
        </a:p>
      </dgm:t>
    </dgm:pt>
    <dgm:pt modelId="{B1262C87-900F-48F9-9490-8D45F1E754FA}" type="sibTrans" cxnId="{53A705A6-7BC3-441B-9A72-A3EF53BE5C15}">
      <dgm:prSet/>
      <dgm:spPr/>
      <dgm:t>
        <a:bodyPr/>
        <a:lstStyle/>
        <a:p>
          <a:endParaRPr lang="en-US" sz="2400">
            <a:solidFill>
              <a:srgbClr val="FF0000"/>
            </a:solidFill>
          </a:endParaRPr>
        </a:p>
      </dgm:t>
    </dgm:pt>
    <dgm:pt modelId="{452C4FC7-765D-4909-A099-15F0289158DE}">
      <dgm:prSet phldrT="[Text]" custT="1"/>
      <dgm:spPr/>
      <dgm:t>
        <a:bodyPr/>
        <a:lstStyle/>
        <a:p>
          <a:r>
            <a:rPr lang="en-US" sz="1800" dirty="0" smtClean="0"/>
            <a:t>Global</a:t>
          </a:r>
          <a:endParaRPr lang="en-US" sz="1800" dirty="0"/>
        </a:p>
      </dgm:t>
    </dgm:pt>
    <dgm:pt modelId="{FD509A90-AAD1-417B-ABE7-04C360C18966}" type="parTrans" cxnId="{BE5534FB-B0B3-4406-8710-933FFE29F264}">
      <dgm:prSet/>
      <dgm:spPr/>
      <dgm:t>
        <a:bodyPr/>
        <a:lstStyle/>
        <a:p>
          <a:endParaRPr lang="en-US" sz="2400">
            <a:solidFill>
              <a:srgbClr val="FF0000"/>
            </a:solidFill>
          </a:endParaRPr>
        </a:p>
      </dgm:t>
    </dgm:pt>
    <dgm:pt modelId="{BA5FD6EB-DD03-4AD5-87EB-89EC18442F2F}" type="sibTrans" cxnId="{BE5534FB-B0B3-4406-8710-933FFE29F264}">
      <dgm:prSet/>
      <dgm:spPr/>
      <dgm:t>
        <a:bodyPr/>
        <a:lstStyle/>
        <a:p>
          <a:endParaRPr lang="en-US" sz="2400">
            <a:solidFill>
              <a:srgbClr val="FF0000"/>
            </a:solidFill>
          </a:endParaRPr>
        </a:p>
      </dgm:t>
    </dgm:pt>
    <dgm:pt modelId="{F4DE90B6-AE6A-47F0-9062-2FC64E9604A7}" type="pres">
      <dgm:prSet presAssocID="{9F4E7B3B-3810-4CDA-9957-0DB30D723960}" presName="hierChild1" presStyleCnt="0">
        <dgm:presLayoutVars>
          <dgm:chPref val="1"/>
          <dgm:dir/>
          <dgm:animOne val="branch"/>
          <dgm:animLvl val="lvl"/>
          <dgm:resizeHandles/>
        </dgm:presLayoutVars>
      </dgm:prSet>
      <dgm:spPr/>
      <dgm:t>
        <a:bodyPr/>
        <a:lstStyle/>
        <a:p>
          <a:endParaRPr lang="en-US"/>
        </a:p>
      </dgm:t>
    </dgm:pt>
    <dgm:pt modelId="{CE3A0517-75DA-4357-9D1F-4DAD5B63831F}" type="pres">
      <dgm:prSet presAssocID="{B4AFA20E-D9FB-4A37-B434-D5F9EB68A278}" presName="hierRoot1" presStyleCnt="0"/>
      <dgm:spPr/>
      <dgm:t>
        <a:bodyPr/>
        <a:lstStyle/>
        <a:p>
          <a:endParaRPr lang="en-US"/>
        </a:p>
      </dgm:t>
    </dgm:pt>
    <dgm:pt modelId="{A97069FA-C2F6-4B62-B6D7-144B78D7C0D9}" type="pres">
      <dgm:prSet presAssocID="{B4AFA20E-D9FB-4A37-B434-D5F9EB68A278}" presName="composite" presStyleCnt="0"/>
      <dgm:spPr/>
      <dgm:t>
        <a:bodyPr/>
        <a:lstStyle/>
        <a:p>
          <a:endParaRPr lang="en-US"/>
        </a:p>
      </dgm:t>
    </dgm:pt>
    <dgm:pt modelId="{705466FE-702C-4915-9950-6B5D6367DFCF}" type="pres">
      <dgm:prSet presAssocID="{B4AFA20E-D9FB-4A37-B434-D5F9EB68A278}" presName="background" presStyleLbl="node0" presStyleIdx="0" presStyleCnt="1"/>
      <dgm:spPr/>
      <dgm:t>
        <a:bodyPr/>
        <a:lstStyle/>
        <a:p>
          <a:endParaRPr lang="en-US"/>
        </a:p>
      </dgm:t>
    </dgm:pt>
    <dgm:pt modelId="{74E26D12-D671-4A2F-860B-9C267715DE7B}" type="pres">
      <dgm:prSet presAssocID="{B4AFA20E-D9FB-4A37-B434-D5F9EB68A278}" presName="text" presStyleLbl="fgAcc0" presStyleIdx="0" presStyleCnt="1" custScaleX="141859">
        <dgm:presLayoutVars>
          <dgm:chPref val="3"/>
        </dgm:presLayoutVars>
      </dgm:prSet>
      <dgm:spPr/>
      <dgm:t>
        <a:bodyPr/>
        <a:lstStyle/>
        <a:p>
          <a:endParaRPr lang="en-US"/>
        </a:p>
      </dgm:t>
    </dgm:pt>
    <dgm:pt modelId="{37C1C7AB-7941-42E2-B05F-F6ED6C227C61}" type="pres">
      <dgm:prSet presAssocID="{B4AFA20E-D9FB-4A37-B434-D5F9EB68A278}" presName="hierChild2" presStyleCnt="0"/>
      <dgm:spPr/>
      <dgm:t>
        <a:bodyPr/>
        <a:lstStyle/>
        <a:p>
          <a:endParaRPr lang="en-US"/>
        </a:p>
      </dgm:t>
    </dgm:pt>
    <dgm:pt modelId="{EB9AC18C-DD8F-4E3A-9163-13A39013619B}" type="pres">
      <dgm:prSet presAssocID="{6E38C068-0D44-4898-8F02-E2779D6F5B72}" presName="Name10" presStyleLbl="parChTrans1D2" presStyleIdx="0" presStyleCnt="2"/>
      <dgm:spPr/>
      <dgm:t>
        <a:bodyPr/>
        <a:lstStyle/>
        <a:p>
          <a:endParaRPr lang="en-US"/>
        </a:p>
      </dgm:t>
    </dgm:pt>
    <dgm:pt modelId="{597B691B-527D-4826-9712-66F9B8C45526}" type="pres">
      <dgm:prSet presAssocID="{FB8E7425-C811-4737-AF5B-5DC2D9905DBE}" presName="hierRoot2" presStyleCnt="0"/>
      <dgm:spPr/>
      <dgm:t>
        <a:bodyPr/>
        <a:lstStyle/>
        <a:p>
          <a:endParaRPr lang="en-US"/>
        </a:p>
      </dgm:t>
    </dgm:pt>
    <dgm:pt modelId="{7C208E6B-C648-4C89-AC53-43B0BADD3B40}" type="pres">
      <dgm:prSet presAssocID="{FB8E7425-C811-4737-AF5B-5DC2D9905DBE}" presName="composite2" presStyleCnt="0"/>
      <dgm:spPr/>
      <dgm:t>
        <a:bodyPr/>
        <a:lstStyle/>
        <a:p>
          <a:endParaRPr lang="en-US"/>
        </a:p>
      </dgm:t>
    </dgm:pt>
    <dgm:pt modelId="{1E202BA2-E13D-476A-AFA0-F39D8732398F}" type="pres">
      <dgm:prSet presAssocID="{FB8E7425-C811-4737-AF5B-5DC2D9905DBE}" presName="background2" presStyleLbl="node2" presStyleIdx="0" presStyleCnt="2"/>
      <dgm:spPr/>
      <dgm:t>
        <a:bodyPr/>
        <a:lstStyle/>
        <a:p>
          <a:endParaRPr lang="en-US"/>
        </a:p>
      </dgm:t>
    </dgm:pt>
    <dgm:pt modelId="{96CFD12A-68D3-4301-9A23-7DB763A5E46F}" type="pres">
      <dgm:prSet presAssocID="{FB8E7425-C811-4737-AF5B-5DC2D9905DBE}" presName="text2" presStyleLbl="fgAcc2" presStyleIdx="0" presStyleCnt="2">
        <dgm:presLayoutVars>
          <dgm:chPref val="3"/>
        </dgm:presLayoutVars>
      </dgm:prSet>
      <dgm:spPr/>
      <dgm:t>
        <a:bodyPr/>
        <a:lstStyle/>
        <a:p>
          <a:endParaRPr lang="en-US"/>
        </a:p>
      </dgm:t>
    </dgm:pt>
    <dgm:pt modelId="{15EB54EB-8D41-44B3-9F2F-E4EAD143EAF4}" type="pres">
      <dgm:prSet presAssocID="{FB8E7425-C811-4737-AF5B-5DC2D9905DBE}" presName="hierChild3" presStyleCnt="0"/>
      <dgm:spPr/>
      <dgm:t>
        <a:bodyPr/>
        <a:lstStyle/>
        <a:p>
          <a:endParaRPr lang="en-US"/>
        </a:p>
      </dgm:t>
    </dgm:pt>
    <dgm:pt modelId="{3F8255D2-EA3E-4628-A418-1EB396952C8B}" type="pres">
      <dgm:prSet presAssocID="{0C3CB480-D9F0-4F75-8225-0594D9A48C47}" presName="Name10" presStyleLbl="parChTrans1D2" presStyleIdx="1" presStyleCnt="2"/>
      <dgm:spPr/>
      <dgm:t>
        <a:bodyPr/>
        <a:lstStyle/>
        <a:p>
          <a:endParaRPr lang="en-US"/>
        </a:p>
      </dgm:t>
    </dgm:pt>
    <dgm:pt modelId="{CB4439EE-FAB5-476B-B582-F8740FA5ECEE}" type="pres">
      <dgm:prSet presAssocID="{A645E1B7-B2F5-4D7A-BA5B-AC55C25B8C8D}" presName="hierRoot2" presStyleCnt="0"/>
      <dgm:spPr/>
      <dgm:t>
        <a:bodyPr/>
        <a:lstStyle/>
        <a:p>
          <a:endParaRPr lang="en-US"/>
        </a:p>
      </dgm:t>
    </dgm:pt>
    <dgm:pt modelId="{61E9AD75-30A2-4234-925B-5F0EA2BC634C}" type="pres">
      <dgm:prSet presAssocID="{A645E1B7-B2F5-4D7A-BA5B-AC55C25B8C8D}" presName="composite2" presStyleCnt="0"/>
      <dgm:spPr/>
      <dgm:t>
        <a:bodyPr/>
        <a:lstStyle/>
        <a:p>
          <a:endParaRPr lang="en-US"/>
        </a:p>
      </dgm:t>
    </dgm:pt>
    <dgm:pt modelId="{1DB73200-D0D7-403E-8A2A-526B1BF6D4CA}" type="pres">
      <dgm:prSet presAssocID="{A645E1B7-B2F5-4D7A-BA5B-AC55C25B8C8D}" presName="background2" presStyleLbl="node2" presStyleIdx="1" presStyleCnt="2"/>
      <dgm:spPr/>
      <dgm:t>
        <a:bodyPr/>
        <a:lstStyle/>
        <a:p>
          <a:endParaRPr lang="en-US"/>
        </a:p>
      </dgm:t>
    </dgm:pt>
    <dgm:pt modelId="{F1AC5551-F472-4DCD-B707-F926C99B3B55}" type="pres">
      <dgm:prSet presAssocID="{A645E1B7-B2F5-4D7A-BA5B-AC55C25B8C8D}" presName="text2" presStyleLbl="fgAcc2" presStyleIdx="1" presStyleCnt="2">
        <dgm:presLayoutVars>
          <dgm:chPref val="3"/>
        </dgm:presLayoutVars>
      </dgm:prSet>
      <dgm:spPr/>
      <dgm:t>
        <a:bodyPr/>
        <a:lstStyle/>
        <a:p>
          <a:endParaRPr lang="en-US"/>
        </a:p>
      </dgm:t>
    </dgm:pt>
    <dgm:pt modelId="{29D70BE4-DD76-4254-ACD1-82054E00AB3F}" type="pres">
      <dgm:prSet presAssocID="{A645E1B7-B2F5-4D7A-BA5B-AC55C25B8C8D}" presName="hierChild3" presStyleCnt="0"/>
      <dgm:spPr/>
      <dgm:t>
        <a:bodyPr/>
        <a:lstStyle/>
        <a:p>
          <a:endParaRPr lang="en-US"/>
        </a:p>
      </dgm:t>
    </dgm:pt>
    <dgm:pt modelId="{845E1AB8-88BE-4FE8-B006-C8CAC3B34BE8}" type="pres">
      <dgm:prSet presAssocID="{C2C52CFC-3158-4236-A28C-C3768BEDB4A5}" presName="Name17" presStyleLbl="parChTrans1D3" presStyleIdx="0" presStyleCnt="2"/>
      <dgm:spPr/>
      <dgm:t>
        <a:bodyPr/>
        <a:lstStyle/>
        <a:p>
          <a:endParaRPr lang="en-US"/>
        </a:p>
      </dgm:t>
    </dgm:pt>
    <dgm:pt modelId="{F6D3EE47-8D4D-494D-B447-EFC19C3AC557}" type="pres">
      <dgm:prSet presAssocID="{B033B75A-E733-4AEE-8BE3-26B54DB13CD3}" presName="hierRoot3" presStyleCnt="0"/>
      <dgm:spPr/>
      <dgm:t>
        <a:bodyPr/>
        <a:lstStyle/>
        <a:p>
          <a:endParaRPr lang="en-US"/>
        </a:p>
      </dgm:t>
    </dgm:pt>
    <dgm:pt modelId="{BFFAD890-B054-4BD9-9106-FF7FE724A481}" type="pres">
      <dgm:prSet presAssocID="{B033B75A-E733-4AEE-8BE3-26B54DB13CD3}" presName="composite3" presStyleCnt="0"/>
      <dgm:spPr/>
      <dgm:t>
        <a:bodyPr/>
        <a:lstStyle/>
        <a:p>
          <a:endParaRPr lang="en-US"/>
        </a:p>
      </dgm:t>
    </dgm:pt>
    <dgm:pt modelId="{3A127C2A-8C68-4C92-A918-25490DD4DAEA}" type="pres">
      <dgm:prSet presAssocID="{B033B75A-E733-4AEE-8BE3-26B54DB13CD3}" presName="background3" presStyleLbl="node3" presStyleIdx="0" presStyleCnt="2"/>
      <dgm:spPr/>
      <dgm:t>
        <a:bodyPr/>
        <a:lstStyle/>
        <a:p>
          <a:endParaRPr lang="en-US"/>
        </a:p>
      </dgm:t>
    </dgm:pt>
    <dgm:pt modelId="{60C60CA0-5B55-4D32-A767-F8C985A02CDB}" type="pres">
      <dgm:prSet presAssocID="{B033B75A-E733-4AEE-8BE3-26B54DB13CD3}" presName="text3" presStyleLbl="fgAcc3" presStyleIdx="0" presStyleCnt="2">
        <dgm:presLayoutVars>
          <dgm:chPref val="3"/>
        </dgm:presLayoutVars>
      </dgm:prSet>
      <dgm:spPr/>
      <dgm:t>
        <a:bodyPr/>
        <a:lstStyle/>
        <a:p>
          <a:endParaRPr lang="en-US"/>
        </a:p>
      </dgm:t>
    </dgm:pt>
    <dgm:pt modelId="{A86FB5C2-012C-4C64-95FA-5CB4A7CB4DAE}" type="pres">
      <dgm:prSet presAssocID="{B033B75A-E733-4AEE-8BE3-26B54DB13CD3}" presName="hierChild4" presStyleCnt="0"/>
      <dgm:spPr/>
      <dgm:t>
        <a:bodyPr/>
        <a:lstStyle/>
        <a:p>
          <a:endParaRPr lang="en-US"/>
        </a:p>
      </dgm:t>
    </dgm:pt>
    <dgm:pt modelId="{90F81EAB-C940-4991-B5AB-07A966CE3B9E}" type="pres">
      <dgm:prSet presAssocID="{2C9214E2-BE01-40B0-9546-24457361406C}" presName="Name23" presStyleLbl="parChTrans1D4" presStyleIdx="0" presStyleCnt="5"/>
      <dgm:spPr/>
      <dgm:t>
        <a:bodyPr/>
        <a:lstStyle/>
        <a:p>
          <a:endParaRPr lang="en-US"/>
        </a:p>
      </dgm:t>
    </dgm:pt>
    <dgm:pt modelId="{0385D857-7812-461C-8ED9-56BD61AA3EC1}" type="pres">
      <dgm:prSet presAssocID="{237DBF56-CB1D-43CB-AB9C-78CDA8DCF601}" presName="hierRoot4" presStyleCnt="0"/>
      <dgm:spPr/>
      <dgm:t>
        <a:bodyPr/>
        <a:lstStyle/>
        <a:p>
          <a:endParaRPr lang="en-US"/>
        </a:p>
      </dgm:t>
    </dgm:pt>
    <dgm:pt modelId="{253BF888-9249-4AE6-BC2F-D2278FBA0868}" type="pres">
      <dgm:prSet presAssocID="{237DBF56-CB1D-43CB-AB9C-78CDA8DCF601}" presName="composite4" presStyleCnt="0"/>
      <dgm:spPr/>
      <dgm:t>
        <a:bodyPr/>
        <a:lstStyle/>
        <a:p>
          <a:endParaRPr lang="en-US"/>
        </a:p>
      </dgm:t>
    </dgm:pt>
    <dgm:pt modelId="{F67648D1-B232-42E8-842F-A9D1B06E0085}" type="pres">
      <dgm:prSet presAssocID="{237DBF56-CB1D-43CB-AB9C-78CDA8DCF601}" presName="background4" presStyleLbl="node4" presStyleIdx="0" presStyleCnt="5"/>
      <dgm:spPr/>
      <dgm:t>
        <a:bodyPr/>
        <a:lstStyle/>
        <a:p>
          <a:endParaRPr lang="en-US"/>
        </a:p>
      </dgm:t>
    </dgm:pt>
    <dgm:pt modelId="{36BE002C-E0DE-4560-882F-B6CBD1876DD5}" type="pres">
      <dgm:prSet presAssocID="{237DBF56-CB1D-43CB-AB9C-78CDA8DCF601}" presName="text4" presStyleLbl="fgAcc4" presStyleIdx="0" presStyleCnt="5">
        <dgm:presLayoutVars>
          <dgm:chPref val="3"/>
        </dgm:presLayoutVars>
      </dgm:prSet>
      <dgm:spPr/>
      <dgm:t>
        <a:bodyPr/>
        <a:lstStyle/>
        <a:p>
          <a:endParaRPr lang="en-US"/>
        </a:p>
      </dgm:t>
    </dgm:pt>
    <dgm:pt modelId="{E4F41F94-011D-47CA-8975-7755407CF2D9}" type="pres">
      <dgm:prSet presAssocID="{237DBF56-CB1D-43CB-AB9C-78CDA8DCF601}" presName="hierChild5" presStyleCnt="0"/>
      <dgm:spPr/>
      <dgm:t>
        <a:bodyPr/>
        <a:lstStyle/>
        <a:p>
          <a:endParaRPr lang="en-US"/>
        </a:p>
      </dgm:t>
    </dgm:pt>
    <dgm:pt modelId="{D58157FD-2C3D-44EC-B1C2-DC4701D252EF}" type="pres">
      <dgm:prSet presAssocID="{FE36EC2A-6EE7-4303-9D53-A967A9FD50F7}" presName="Name23" presStyleLbl="parChTrans1D4" presStyleIdx="1" presStyleCnt="5"/>
      <dgm:spPr/>
      <dgm:t>
        <a:bodyPr/>
        <a:lstStyle/>
        <a:p>
          <a:endParaRPr lang="en-US"/>
        </a:p>
      </dgm:t>
    </dgm:pt>
    <dgm:pt modelId="{109AFEF2-C56F-4617-AD0F-7C14F7C77E82}" type="pres">
      <dgm:prSet presAssocID="{77804F6A-9C75-4371-9DF6-5EE3A9F6C791}" presName="hierRoot4" presStyleCnt="0"/>
      <dgm:spPr/>
      <dgm:t>
        <a:bodyPr/>
        <a:lstStyle/>
        <a:p>
          <a:endParaRPr lang="en-US"/>
        </a:p>
      </dgm:t>
    </dgm:pt>
    <dgm:pt modelId="{63F999E5-FA91-4A9D-8450-BF97265F807A}" type="pres">
      <dgm:prSet presAssocID="{77804F6A-9C75-4371-9DF6-5EE3A9F6C791}" presName="composite4" presStyleCnt="0"/>
      <dgm:spPr/>
      <dgm:t>
        <a:bodyPr/>
        <a:lstStyle/>
        <a:p>
          <a:endParaRPr lang="en-US"/>
        </a:p>
      </dgm:t>
    </dgm:pt>
    <dgm:pt modelId="{F64E719D-DC11-4C90-9FFA-C1656E32D0C8}" type="pres">
      <dgm:prSet presAssocID="{77804F6A-9C75-4371-9DF6-5EE3A9F6C791}" presName="background4" presStyleLbl="node4" presStyleIdx="1" presStyleCnt="5"/>
      <dgm:spPr/>
      <dgm:t>
        <a:bodyPr/>
        <a:lstStyle/>
        <a:p>
          <a:endParaRPr lang="en-US"/>
        </a:p>
      </dgm:t>
    </dgm:pt>
    <dgm:pt modelId="{151EFBB9-F9B4-4F31-A734-CAF317DC4F7A}" type="pres">
      <dgm:prSet presAssocID="{77804F6A-9C75-4371-9DF6-5EE3A9F6C791}" presName="text4" presStyleLbl="fgAcc4" presStyleIdx="1" presStyleCnt="5">
        <dgm:presLayoutVars>
          <dgm:chPref val="3"/>
        </dgm:presLayoutVars>
      </dgm:prSet>
      <dgm:spPr/>
      <dgm:t>
        <a:bodyPr/>
        <a:lstStyle/>
        <a:p>
          <a:endParaRPr lang="en-US"/>
        </a:p>
      </dgm:t>
    </dgm:pt>
    <dgm:pt modelId="{6BE230C0-C01E-428C-AB6F-8099540DA4B9}" type="pres">
      <dgm:prSet presAssocID="{77804F6A-9C75-4371-9DF6-5EE3A9F6C791}" presName="hierChild5" presStyleCnt="0"/>
      <dgm:spPr/>
      <dgm:t>
        <a:bodyPr/>
        <a:lstStyle/>
        <a:p>
          <a:endParaRPr lang="en-US"/>
        </a:p>
      </dgm:t>
    </dgm:pt>
    <dgm:pt modelId="{A2366D3C-6B8E-4D65-AD63-6E6FA2D6C513}" type="pres">
      <dgm:prSet presAssocID="{1E340182-D8EA-4AE4-9F53-44FAC27CD8F3}" presName="Name17" presStyleLbl="parChTrans1D3" presStyleIdx="1" presStyleCnt="2"/>
      <dgm:spPr/>
      <dgm:t>
        <a:bodyPr/>
        <a:lstStyle/>
        <a:p>
          <a:endParaRPr lang="en-US"/>
        </a:p>
      </dgm:t>
    </dgm:pt>
    <dgm:pt modelId="{6ED4B803-4DF4-4D2D-AF04-6FAE76C80BA0}" type="pres">
      <dgm:prSet presAssocID="{CB211435-4B1F-4EB2-BB5E-B087D8F168D2}" presName="hierRoot3" presStyleCnt="0"/>
      <dgm:spPr/>
      <dgm:t>
        <a:bodyPr/>
        <a:lstStyle/>
        <a:p>
          <a:endParaRPr lang="en-US"/>
        </a:p>
      </dgm:t>
    </dgm:pt>
    <dgm:pt modelId="{67182BC6-A73C-4215-AC99-0F3049F39F79}" type="pres">
      <dgm:prSet presAssocID="{CB211435-4B1F-4EB2-BB5E-B087D8F168D2}" presName="composite3" presStyleCnt="0"/>
      <dgm:spPr/>
      <dgm:t>
        <a:bodyPr/>
        <a:lstStyle/>
        <a:p>
          <a:endParaRPr lang="en-US"/>
        </a:p>
      </dgm:t>
    </dgm:pt>
    <dgm:pt modelId="{6E36208B-1308-4C21-ADF2-C3CE7E457E1D}" type="pres">
      <dgm:prSet presAssocID="{CB211435-4B1F-4EB2-BB5E-B087D8F168D2}" presName="background3" presStyleLbl="node3" presStyleIdx="1" presStyleCnt="2"/>
      <dgm:spPr/>
      <dgm:t>
        <a:bodyPr/>
        <a:lstStyle/>
        <a:p>
          <a:endParaRPr lang="en-US"/>
        </a:p>
      </dgm:t>
    </dgm:pt>
    <dgm:pt modelId="{99E0BAC3-04C0-4817-9A3D-FE2A27790CD4}" type="pres">
      <dgm:prSet presAssocID="{CB211435-4B1F-4EB2-BB5E-B087D8F168D2}" presName="text3" presStyleLbl="fgAcc3" presStyleIdx="1" presStyleCnt="2">
        <dgm:presLayoutVars>
          <dgm:chPref val="3"/>
        </dgm:presLayoutVars>
      </dgm:prSet>
      <dgm:spPr/>
      <dgm:t>
        <a:bodyPr/>
        <a:lstStyle/>
        <a:p>
          <a:endParaRPr lang="en-US"/>
        </a:p>
      </dgm:t>
    </dgm:pt>
    <dgm:pt modelId="{90B550E0-7D19-4C1D-A1A6-4B9E7E9E3280}" type="pres">
      <dgm:prSet presAssocID="{CB211435-4B1F-4EB2-BB5E-B087D8F168D2}" presName="hierChild4" presStyleCnt="0"/>
      <dgm:spPr/>
      <dgm:t>
        <a:bodyPr/>
        <a:lstStyle/>
        <a:p>
          <a:endParaRPr lang="en-US"/>
        </a:p>
      </dgm:t>
    </dgm:pt>
    <dgm:pt modelId="{1200FC10-648D-4BEF-A993-F0E19433F33E}" type="pres">
      <dgm:prSet presAssocID="{9C8EEE9A-843A-4515-9D76-329472EB6FF9}" presName="Name23" presStyleLbl="parChTrans1D4" presStyleIdx="2" presStyleCnt="5"/>
      <dgm:spPr/>
      <dgm:t>
        <a:bodyPr/>
        <a:lstStyle/>
        <a:p>
          <a:endParaRPr lang="en-US"/>
        </a:p>
      </dgm:t>
    </dgm:pt>
    <dgm:pt modelId="{A6A93522-D183-4531-9AF8-F022DEC390CF}" type="pres">
      <dgm:prSet presAssocID="{B8EA8EF7-8CAA-4E3E-AD59-B754E420E331}" presName="hierRoot4" presStyleCnt="0"/>
      <dgm:spPr/>
      <dgm:t>
        <a:bodyPr/>
        <a:lstStyle/>
        <a:p>
          <a:endParaRPr lang="en-US"/>
        </a:p>
      </dgm:t>
    </dgm:pt>
    <dgm:pt modelId="{BA8DE900-068C-4981-8EAE-55B27A0D4AA3}" type="pres">
      <dgm:prSet presAssocID="{B8EA8EF7-8CAA-4E3E-AD59-B754E420E331}" presName="composite4" presStyleCnt="0"/>
      <dgm:spPr/>
      <dgm:t>
        <a:bodyPr/>
        <a:lstStyle/>
        <a:p>
          <a:endParaRPr lang="en-US"/>
        </a:p>
      </dgm:t>
    </dgm:pt>
    <dgm:pt modelId="{8DB2A7FE-AAF9-4096-8454-14257EE41C6B}" type="pres">
      <dgm:prSet presAssocID="{B8EA8EF7-8CAA-4E3E-AD59-B754E420E331}" presName="background4" presStyleLbl="node4" presStyleIdx="2" presStyleCnt="5"/>
      <dgm:spPr/>
      <dgm:t>
        <a:bodyPr/>
        <a:lstStyle/>
        <a:p>
          <a:endParaRPr lang="en-US"/>
        </a:p>
      </dgm:t>
    </dgm:pt>
    <dgm:pt modelId="{0BEAC447-0A46-475D-9571-E4420C22DF53}" type="pres">
      <dgm:prSet presAssocID="{B8EA8EF7-8CAA-4E3E-AD59-B754E420E331}" presName="text4" presStyleLbl="fgAcc4" presStyleIdx="2" presStyleCnt="5">
        <dgm:presLayoutVars>
          <dgm:chPref val="3"/>
        </dgm:presLayoutVars>
      </dgm:prSet>
      <dgm:spPr/>
      <dgm:t>
        <a:bodyPr/>
        <a:lstStyle/>
        <a:p>
          <a:endParaRPr lang="en-US"/>
        </a:p>
      </dgm:t>
    </dgm:pt>
    <dgm:pt modelId="{F6AB6A01-B742-416D-A4F8-4303FBB196D1}" type="pres">
      <dgm:prSet presAssocID="{B8EA8EF7-8CAA-4E3E-AD59-B754E420E331}" presName="hierChild5" presStyleCnt="0"/>
      <dgm:spPr/>
      <dgm:t>
        <a:bodyPr/>
        <a:lstStyle/>
        <a:p>
          <a:endParaRPr lang="en-US"/>
        </a:p>
      </dgm:t>
    </dgm:pt>
    <dgm:pt modelId="{7E9BA166-8627-43A6-8C82-39EDE313A46C}" type="pres">
      <dgm:prSet presAssocID="{FD0BE445-2B75-470D-A182-140222D79E61}" presName="Name23" presStyleLbl="parChTrans1D4" presStyleIdx="3" presStyleCnt="5"/>
      <dgm:spPr/>
      <dgm:t>
        <a:bodyPr/>
        <a:lstStyle/>
        <a:p>
          <a:endParaRPr lang="en-US"/>
        </a:p>
      </dgm:t>
    </dgm:pt>
    <dgm:pt modelId="{EFB5CA32-8CC2-4AE8-BDFA-4A218CE9656C}" type="pres">
      <dgm:prSet presAssocID="{5FF1D6E8-4856-4803-9A78-3F09D5BC22EC}" presName="hierRoot4" presStyleCnt="0"/>
      <dgm:spPr/>
      <dgm:t>
        <a:bodyPr/>
        <a:lstStyle/>
        <a:p>
          <a:endParaRPr lang="en-US"/>
        </a:p>
      </dgm:t>
    </dgm:pt>
    <dgm:pt modelId="{540E527C-212D-4ADE-9C3C-92CA07052C1E}" type="pres">
      <dgm:prSet presAssocID="{5FF1D6E8-4856-4803-9A78-3F09D5BC22EC}" presName="composite4" presStyleCnt="0"/>
      <dgm:spPr/>
      <dgm:t>
        <a:bodyPr/>
        <a:lstStyle/>
        <a:p>
          <a:endParaRPr lang="en-US"/>
        </a:p>
      </dgm:t>
    </dgm:pt>
    <dgm:pt modelId="{C2ABD1A9-A3C1-4848-9876-A1C82DA4230B}" type="pres">
      <dgm:prSet presAssocID="{5FF1D6E8-4856-4803-9A78-3F09D5BC22EC}" presName="background4" presStyleLbl="node4" presStyleIdx="3" presStyleCnt="5"/>
      <dgm:spPr/>
      <dgm:t>
        <a:bodyPr/>
        <a:lstStyle/>
        <a:p>
          <a:endParaRPr lang="en-US"/>
        </a:p>
      </dgm:t>
    </dgm:pt>
    <dgm:pt modelId="{734650F9-36DD-4EB4-A312-85D999A293D2}" type="pres">
      <dgm:prSet presAssocID="{5FF1D6E8-4856-4803-9A78-3F09D5BC22EC}" presName="text4" presStyleLbl="fgAcc4" presStyleIdx="3" presStyleCnt="5" custScaleX="114883">
        <dgm:presLayoutVars>
          <dgm:chPref val="3"/>
        </dgm:presLayoutVars>
      </dgm:prSet>
      <dgm:spPr/>
      <dgm:t>
        <a:bodyPr/>
        <a:lstStyle/>
        <a:p>
          <a:endParaRPr lang="en-US"/>
        </a:p>
      </dgm:t>
    </dgm:pt>
    <dgm:pt modelId="{D9CBD385-4D91-4E16-94EE-5DB285B98B81}" type="pres">
      <dgm:prSet presAssocID="{5FF1D6E8-4856-4803-9A78-3F09D5BC22EC}" presName="hierChild5" presStyleCnt="0"/>
      <dgm:spPr/>
      <dgm:t>
        <a:bodyPr/>
        <a:lstStyle/>
        <a:p>
          <a:endParaRPr lang="en-US"/>
        </a:p>
      </dgm:t>
    </dgm:pt>
    <dgm:pt modelId="{B7552B7B-3257-4732-9D03-82793AC93EF0}" type="pres">
      <dgm:prSet presAssocID="{FD509A90-AAD1-417B-ABE7-04C360C18966}" presName="Name23" presStyleLbl="parChTrans1D4" presStyleIdx="4" presStyleCnt="5"/>
      <dgm:spPr/>
      <dgm:t>
        <a:bodyPr/>
        <a:lstStyle/>
        <a:p>
          <a:endParaRPr lang="en-US"/>
        </a:p>
      </dgm:t>
    </dgm:pt>
    <dgm:pt modelId="{A8C7CE1C-356C-4337-9EFE-1E95EE06C1FB}" type="pres">
      <dgm:prSet presAssocID="{452C4FC7-765D-4909-A099-15F0289158DE}" presName="hierRoot4" presStyleCnt="0"/>
      <dgm:spPr/>
      <dgm:t>
        <a:bodyPr/>
        <a:lstStyle/>
        <a:p>
          <a:endParaRPr lang="en-US"/>
        </a:p>
      </dgm:t>
    </dgm:pt>
    <dgm:pt modelId="{16E29F48-BB95-4E09-BA30-809082B70EE1}" type="pres">
      <dgm:prSet presAssocID="{452C4FC7-765D-4909-A099-15F0289158DE}" presName="composite4" presStyleCnt="0"/>
      <dgm:spPr/>
      <dgm:t>
        <a:bodyPr/>
        <a:lstStyle/>
        <a:p>
          <a:endParaRPr lang="en-US"/>
        </a:p>
      </dgm:t>
    </dgm:pt>
    <dgm:pt modelId="{57EBFB0A-BC2B-4DCC-A6D3-9E5F66C7104F}" type="pres">
      <dgm:prSet presAssocID="{452C4FC7-765D-4909-A099-15F0289158DE}" presName="background4" presStyleLbl="node4" presStyleIdx="4" presStyleCnt="5"/>
      <dgm:spPr/>
      <dgm:t>
        <a:bodyPr/>
        <a:lstStyle/>
        <a:p>
          <a:endParaRPr lang="en-US"/>
        </a:p>
      </dgm:t>
    </dgm:pt>
    <dgm:pt modelId="{EA9F08BC-C613-4D5E-9D9B-A3EA2FEA36EA}" type="pres">
      <dgm:prSet presAssocID="{452C4FC7-765D-4909-A099-15F0289158DE}" presName="text4" presStyleLbl="fgAcc4" presStyleIdx="4" presStyleCnt="5">
        <dgm:presLayoutVars>
          <dgm:chPref val="3"/>
        </dgm:presLayoutVars>
      </dgm:prSet>
      <dgm:spPr/>
      <dgm:t>
        <a:bodyPr/>
        <a:lstStyle/>
        <a:p>
          <a:endParaRPr lang="en-US"/>
        </a:p>
      </dgm:t>
    </dgm:pt>
    <dgm:pt modelId="{393C27FB-A76A-44F9-B003-329A9E85F502}" type="pres">
      <dgm:prSet presAssocID="{452C4FC7-765D-4909-A099-15F0289158DE}" presName="hierChild5" presStyleCnt="0"/>
      <dgm:spPr/>
      <dgm:t>
        <a:bodyPr/>
        <a:lstStyle/>
        <a:p>
          <a:endParaRPr lang="en-US"/>
        </a:p>
      </dgm:t>
    </dgm:pt>
  </dgm:ptLst>
  <dgm:cxnLst>
    <dgm:cxn modelId="{507DBE6B-3859-4A34-AACA-14CCE0E6E9B0}" type="presOf" srcId="{2C9214E2-BE01-40B0-9546-24457361406C}" destId="{90F81EAB-C940-4991-B5AB-07A966CE3B9E}" srcOrd="0" destOrd="0" presId="urn:microsoft.com/office/officeart/2005/8/layout/hierarchy1"/>
    <dgm:cxn modelId="{341A4231-F4E5-4A6D-990F-8D2405609E3D}" srcId="{A645E1B7-B2F5-4D7A-BA5B-AC55C25B8C8D}" destId="{CB211435-4B1F-4EB2-BB5E-B087D8F168D2}" srcOrd="1" destOrd="0" parTransId="{1E340182-D8EA-4AE4-9F53-44FAC27CD8F3}" sibTransId="{44CD949D-4BA4-4CBA-B51C-ED44A5499D85}"/>
    <dgm:cxn modelId="{915BF81B-E68C-45DF-B3CB-C5C740AE6DF0}" srcId="{B4AFA20E-D9FB-4A37-B434-D5F9EB68A278}" destId="{FB8E7425-C811-4737-AF5B-5DC2D9905DBE}" srcOrd="0" destOrd="0" parTransId="{6E38C068-0D44-4898-8F02-E2779D6F5B72}" sibTransId="{A3C95EB8-20A0-4A3D-8667-2FCCD2624289}"/>
    <dgm:cxn modelId="{D0066833-77AE-458D-997B-9224491D7389}" type="presOf" srcId="{FD509A90-AAD1-417B-ABE7-04C360C18966}" destId="{B7552B7B-3257-4732-9D03-82793AC93EF0}" srcOrd="0" destOrd="0" presId="urn:microsoft.com/office/officeart/2005/8/layout/hierarchy1"/>
    <dgm:cxn modelId="{63148482-EBD5-48C5-A66B-D1A9F33FDBDD}" srcId="{B4AFA20E-D9FB-4A37-B434-D5F9EB68A278}" destId="{A645E1B7-B2F5-4D7A-BA5B-AC55C25B8C8D}" srcOrd="1" destOrd="0" parTransId="{0C3CB480-D9F0-4F75-8225-0594D9A48C47}" sibTransId="{2D51E493-E179-4AAA-B975-F1477B29B59D}"/>
    <dgm:cxn modelId="{721E3C4B-BEB4-4E29-9D1C-04A1AF98AE44}" srcId="{9F4E7B3B-3810-4CDA-9957-0DB30D723960}" destId="{B4AFA20E-D9FB-4A37-B434-D5F9EB68A278}" srcOrd="0" destOrd="0" parTransId="{3AB2DF81-58CE-4EB1-8954-079B4810AF38}" sibTransId="{C0909DE0-FA68-47FA-BB70-04A5CA4DB166}"/>
    <dgm:cxn modelId="{1A880916-922D-4E3B-B150-FD32A3CEF7DE}" srcId="{A645E1B7-B2F5-4D7A-BA5B-AC55C25B8C8D}" destId="{B033B75A-E733-4AEE-8BE3-26B54DB13CD3}" srcOrd="0" destOrd="0" parTransId="{C2C52CFC-3158-4236-A28C-C3768BEDB4A5}" sibTransId="{CBBB8565-DC17-40A6-A9B6-0BE17740BBAB}"/>
    <dgm:cxn modelId="{BC8BBC64-5ECD-4D7F-8E1E-F5180D588510}" type="presOf" srcId="{0C3CB480-D9F0-4F75-8225-0594D9A48C47}" destId="{3F8255D2-EA3E-4628-A418-1EB396952C8B}" srcOrd="0" destOrd="0" presId="urn:microsoft.com/office/officeart/2005/8/layout/hierarchy1"/>
    <dgm:cxn modelId="{87FE2183-F147-4FF7-9AB3-4E5AA9B4CCDD}" type="presOf" srcId="{FE36EC2A-6EE7-4303-9D53-A967A9FD50F7}" destId="{D58157FD-2C3D-44EC-B1C2-DC4701D252EF}" srcOrd="0" destOrd="0" presId="urn:microsoft.com/office/officeart/2005/8/layout/hierarchy1"/>
    <dgm:cxn modelId="{BC265DD5-B9DB-4BD5-BFD7-132F2CCB1D57}" type="presOf" srcId="{B033B75A-E733-4AEE-8BE3-26B54DB13CD3}" destId="{60C60CA0-5B55-4D32-A767-F8C985A02CDB}" srcOrd="0" destOrd="0" presId="urn:microsoft.com/office/officeart/2005/8/layout/hierarchy1"/>
    <dgm:cxn modelId="{4A689BEC-B42C-414E-A9DB-1198F2B12D63}" type="presOf" srcId="{77804F6A-9C75-4371-9DF6-5EE3A9F6C791}" destId="{151EFBB9-F9B4-4F31-A734-CAF317DC4F7A}" srcOrd="0" destOrd="0" presId="urn:microsoft.com/office/officeart/2005/8/layout/hierarchy1"/>
    <dgm:cxn modelId="{BE5534FB-B0B3-4406-8710-933FFE29F264}" srcId="{CB211435-4B1F-4EB2-BB5E-B087D8F168D2}" destId="{452C4FC7-765D-4909-A099-15F0289158DE}" srcOrd="2" destOrd="0" parTransId="{FD509A90-AAD1-417B-ABE7-04C360C18966}" sibTransId="{BA5FD6EB-DD03-4AD5-87EB-89EC18442F2F}"/>
    <dgm:cxn modelId="{94A520ED-8E3D-4B89-8F7C-00BA5D0F07A3}" srcId="{B033B75A-E733-4AEE-8BE3-26B54DB13CD3}" destId="{77804F6A-9C75-4371-9DF6-5EE3A9F6C791}" srcOrd="1" destOrd="0" parTransId="{FE36EC2A-6EE7-4303-9D53-A967A9FD50F7}" sibTransId="{A843BFA9-C43A-4E85-8B2B-EA802D3796E6}"/>
    <dgm:cxn modelId="{B98D8C15-BFB7-427C-B815-AA47C2413BC3}" type="presOf" srcId="{452C4FC7-765D-4909-A099-15F0289158DE}" destId="{EA9F08BC-C613-4D5E-9D9B-A3EA2FEA36EA}" srcOrd="0" destOrd="0" presId="urn:microsoft.com/office/officeart/2005/8/layout/hierarchy1"/>
    <dgm:cxn modelId="{C31C7FCA-2C69-47FB-BDF6-ED4B7ACA9FB5}" srcId="{B033B75A-E733-4AEE-8BE3-26B54DB13CD3}" destId="{237DBF56-CB1D-43CB-AB9C-78CDA8DCF601}" srcOrd="0" destOrd="0" parTransId="{2C9214E2-BE01-40B0-9546-24457361406C}" sibTransId="{F7CEE06D-0B11-404C-88B7-95359D374385}"/>
    <dgm:cxn modelId="{F9835042-4272-4B31-85AF-FCD05915C3A1}" type="presOf" srcId="{A645E1B7-B2F5-4D7A-BA5B-AC55C25B8C8D}" destId="{F1AC5551-F472-4DCD-B707-F926C99B3B55}" srcOrd="0" destOrd="0" presId="urn:microsoft.com/office/officeart/2005/8/layout/hierarchy1"/>
    <dgm:cxn modelId="{6DE3249B-AEB1-4851-9C4E-510B096D8700}" type="presOf" srcId="{C2C52CFC-3158-4236-A28C-C3768BEDB4A5}" destId="{845E1AB8-88BE-4FE8-B006-C8CAC3B34BE8}" srcOrd="0" destOrd="0" presId="urn:microsoft.com/office/officeart/2005/8/layout/hierarchy1"/>
    <dgm:cxn modelId="{C8D44DDC-61DD-4167-AFCE-06DEC398A9AA}" type="presOf" srcId="{FD0BE445-2B75-470D-A182-140222D79E61}" destId="{7E9BA166-8627-43A6-8C82-39EDE313A46C}" srcOrd="0" destOrd="0" presId="urn:microsoft.com/office/officeart/2005/8/layout/hierarchy1"/>
    <dgm:cxn modelId="{36483D79-A806-42B8-BB1A-77397E1902E4}" type="presOf" srcId="{9F4E7B3B-3810-4CDA-9957-0DB30D723960}" destId="{F4DE90B6-AE6A-47F0-9062-2FC64E9604A7}" srcOrd="0" destOrd="0" presId="urn:microsoft.com/office/officeart/2005/8/layout/hierarchy1"/>
    <dgm:cxn modelId="{F61A7F47-1D99-43A3-9C2E-9F287A5F4D64}" type="presOf" srcId="{CB211435-4B1F-4EB2-BB5E-B087D8F168D2}" destId="{99E0BAC3-04C0-4817-9A3D-FE2A27790CD4}" srcOrd="0" destOrd="0" presId="urn:microsoft.com/office/officeart/2005/8/layout/hierarchy1"/>
    <dgm:cxn modelId="{53A705A6-7BC3-441B-9A72-A3EF53BE5C15}" srcId="{CB211435-4B1F-4EB2-BB5E-B087D8F168D2}" destId="{5FF1D6E8-4856-4803-9A78-3F09D5BC22EC}" srcOrd="1" destOrd="0" parTransId="{FD0BE445-2B75-470D-A182-140222D79E61}" sibTransId="{B1262C87-900F-48F9-9490-8D45F1E754FA}"/>
    <dgm:cxn modelId="{7C09B378-19BA-4244-8D5B-2347949DCFA5}" type="presOf" srcId="{B4AFA20E-D9FB-4A37-B434-D5F9EB68A278}" destId="{74E26D12-D671-4A2F-860B-9C267715DE7B}" srcOrd="0" destOrd="0" presId="urn:microsoft.com/office/officeart/2005/8/layout/hierarchy1"/>
    <dgm:cxn modelId="{E81B06A4-7C71-482A-AEEF-CF59AAAF9195}" srcId="{CB211435-4B1F-4EB2-BB5E-B087D8F168D2}" destId="{B8EA8EF7-8CAA-4E3E-AD59-B754E420E331}" srcOrd="0" destOrd="0" parTransId="{9C8EEE9A-843A-4515-9D76-329472EB6FF9}" sibTransId="{66C2C4D0-5688-41BF-B59C-1A9A051E4077}"/>
    <dgm:cxn modelId="{FD0CB567-36E0-4EEC-96AC-77C66AE007CB}" type="presOf" srcId="{5FF1D6E8-4856-4803-9A78-3F09D5BC22EC}" destId="{734650F9-36DD-4EB4-A312-85D999A293D2}" srcOrd="0" destOrd="0" presId="urn:microsoft.com/office/officeart/2005/8/layout/hierarchy1"/>
    <dgm:cxn modelId="{81F4D2FF-C82D-4D1D-94AF-18C9F4A55DC3}" type="presOf" srcId="{1E340182-D8EA-4AE4-9F53-44FAC27CD8F3}" destId="{A2366D3C-6B8E-4D65-AD63-6E6FA2D6C513}" srcOrd="0" destOrd="0" presId="urn:microsoft.com/office/officeart/2005/8/layout/hierarchy1"/>
    <dgm:cxn modelId="{828C81F8-09E9-451C-9EA4-420F63FB5E4E}" type="presOf" srcId="{9C8EEE9A-843A-4515-9D76-329472EB6FF9}" destId="{1200FC10-648D-4BEF-A993-F0E19433F33E}" srcOrd="0" destOrd="0" presId="urn:microsoft.com/office/officeart/2005/8/layout/hierarchy1"/>
    <dgm:cxn modelId="{D62A1A35-1665-4B17-8927-4B9C87C160BF}" type="presOf" srcId="{6E38C068-0D44-4898-8F02-E2779D6F5B72}" destId="{EB9AC18C-DD8F-4E3A-9163-13A39013619B}" srcOrd="0" destOrd="0" presId="urn:microsoft.com/office/officeart/2005/8/layout/hierarchy1"/>
    <dgm:cxn modelId="{9A106003-CE7E-43FB-8BD2-13119B1E3756}" type="presOf" srcId="{237DBF56-CB1D-43CB-AB9C-78CDA8DCF601}" destId="{36BE002C-E0DE-4560-882F-B6CBD1876DD5}" srcOrd="0" destOrd="0" presId="urn:microsoft.com/office/officeart/2005/8/layout/hierarchy1"/>
    <dgm:cxn modelId="{C0557E16-9383-40D0-B2BD-308FF5D7B292}" type="presOf" srcId="{FB8E7425-C811-4737-AF5B-5DC2D9905DBE}" destId="{96CFD12A-68D3-4301-9A23-7DB763A5E46F}" srcOrd="0" destOrd="0" presId="urn:microsoft.com/office/officeart/2005/8/layout/hierarchy1"/>
    <dgm:cxn modelId="{50D70576-0B0C-4DFD-9240-AA9C5CFD0C4D}" type="presOf" srcId="{B8EA8EF7-8CAA-4E3E-AD59-B754E420E331}" destId="{0BEAC447-0A46-475D-9571-E4420C22DF53}" srcOrd="0" destOrd="0" presId="urn:microsoft.com/office/officeart/2005/8/layout/hierarchy1"/>
    <dgm:cxn modelId="{A246E768-0018-423F-9277-A742081E024E}" type="presParOf" srcId="{F4DE90B6-AE6A-47F0-9062-2FC64E9604A7}" destId="{CE3A0517-75DA-4357-9D1F-4DAD5B63831F}" srcOrd="0" destOrd="0" presId="urn:microsoft.com/office/officeart/2005/8/layout/hierarchy1"/>
    <dgm:cxn modelId="{A2E07BA7-F767-4764-9574-73CB59738C19}" type="presParOf" srcId="{CE3A0517-75DA-4357-9D1F-4DAD5B63831F}" destId="{A97069FA-C2F6-4B62-B6D7-144B78D7C0D9}" srcOrd="0" destOrd="0" presId="urn:microsoft.com/office/officeart/2005/8/layout/hierarchy1"/>
    <dgm:cxn modelId="{885053B5-1959-4EDE-BCE8-BB640970FA30}" type="presParOf" srcId="{A97069FA-C2F6-4B62-B6D7-144B78D7C0D9}" destId="{705466FE-702C-4915-9950-6B5D6367DFCF}" srcOrd="0" destOrd="0" presId="urn:microsoft.com/office/officeart/2005/8/layout/hierarchy1"/>
    <dgm:cxn modelId="{85CB6F96-53F5-4A5B-8A00-D94C5B03A952}" type="presParOf" srcId="{A97069FA-C2F6-4B62-B6D7-144B78D7C0D9}" destId="{74E26D12-D671-4A2F-860B-9C267715DE7B}" srcOrd="1" destOrd="0" presId="urn:microsoft.com/office/officeart/2005/8/layout/hierarchy1"/>
    <dgm:cxn modelId="{863CA783-4259-45B0-9E2C-C4FF152DEB1C}" type="presParOf" srcId="{CE3A0517-75DA-4357-9D1F-4DAD5B63831F}" destId="{37C1C7AB-7941-42E2-B05F-F6ED6C227C61}" srcOrd="1" destOrd="0" presId="urn:microsoft.com/office/officeart/2005/8/layout/hierarchy1"/>
    <dgm:cxn modelId="{4177914E-09A2-41A4-9F06-3DEE88A79FB5}" type="presParOf" srcId="{37C1C7AB-7941-42E2-B05F-F6ED6C227C61}" destId="{EB9AC18C-DD8F-4E3A-9163-13A39013619B}" srcOrd="0" destOrd="0" presId="urn:microsoft.com/office/officeart/2005/8/layout/hierarchy1"/>
    <dgm:cxn modelId="{FE1D10F1-3953-46EF-A28F-FA386C5E15E2}" type="presParOf" srcId="{37C1C7AB-7941-42E2-B05F-F6ED6C227C61}" destId="{597B691B-527D-4826-9712-66F9B8C45526}" srcOrd="1" destOrd="0" presId="urn:microsoft.com/office/officeart/2005/8/layout/hierarchy1"/>
    <dgm:cxn modelId="{AF776A3A-B8A9-4D9A-B243-CFEC50919D45}" type="presParOf" srcId="{597B691B-527D-4826-9712-66F9B8C45526}" destId="{7C208E6B-C648-4C89-AC53-43B0BADD3B40}" srcOrd="0" destOrd="0" presId="urn:microsoft.com/office/officeart/2005/8/layout/hierarchy1"/>
    <dgm:cxn modelId="{BBFE7376-375F-4C2F-AAE8-89F47BC6DEA6}" type="presParOf" srcId="{7C208E6B-C648-4C89-AC53-43B0BADD3B40}" destId="{1E202BA2-E13D-476A-AFA0-F39D8732398F}" srcOrd="0" destOrd="0" presId="urn:microsoft.com/office/officeart/2005/8/layout/hierarchy1"/>
    <dgm:cxn modelId="{3C9A3122-3EE1-4BD9-93CD-14AD0067114B}" type="presParOf" srcId="{7C208E6B-C648-4C89-AC53-43B0BADD3B40}" destId="{96CFD12A-68D3-4301-9A23-7DB763A5E46F}" srcOrd="1" destOrd="0" presId="urn:microsoft.com/office/officeart/2005/8/layout/hierarchy1"/>
    <dgm:cxn modelId="{F338F3D7-7921-4C51-A39F-0A9FCC73FCBE}" type="presParOf" srcId="{597B691B-527D-4826-9712-66F9B8C45526}" destId="{15EB54EB-8D41-44B3-9F2F-E4EAD143EAF4}" srcOrd="1" destOrd="0" presId="urn:microsoft.com/office/officeart/2005/8/layout/hierarchy1"/>
    <dgm:cxn modelId="{52861E4B-1D66-47B1-8FC1-6383AD1DF771}" type="presParOf" srcId="{37C1C7AB-7941-42E2-B05F-F6ED6C227C61}" destId="{3F8255D2-EA3E-4628-A418-1EB396952C8B}" srcOrd="2" destOrd="0" presId="urn:microsoft.com/office/officeart/2005/8/layout/hierarchy1"/>
    <dgm:cxn modelId="{617488F7-1A83-4420-A9F6-73EDA9705C33}" type="presParOf" srcId="{37C1C7AB-7941-42E2-B05F-F6ED6C227C61}" destId="{CB4439EE-FAB5-476B-B582-F8740FA5ECEE}" srcOrd="3" destOrd="0" presId="urn:microsoft.com/office/officeart/2005/8/layout/hierarchy1"/>
    <dgm:cxn modelId="{AFDCE00F-07DA-4FFF-99A2-6BEC3B4406F9}" type="presParOf" srcId="{CB4439EE-FAB5-476B-B582-F8740FA5ECEE}" destId="{61E9AD75-30A2-4234-925B-5F0EA2BC634C}" srcOrd="0" destOrd="0" presId="urn:microsoft.com/office/officeart/2005/8/layout/hierarchy1"/>
    <dgm:cxn modelId="{2B53BBE8-8CB5-415A-A903-793CFFDE0826}" type="presParOf" srcId="{61E9AD75-30A2-4234-925B-5F0EA2BC634C}" destId="{1DB73200-D0D7-403E-8A2A-526B1BF6D4CA}" srcOrd="0" destOrd="0" presId="urn:microsoft.com/office/officeart/2005/8/layout/hierarchy1"/>
    <dgm:cxn modelId="{B912070E-03E3-4012-BCA5-980C79B37B27}" type="presParOf" srcId="{61E9AD75-30A2-4234-925B-5F0EA2BC634C}" destId="{F1AC5551-F472-4DCD-B707-F926C99B3B55}" srcOrd="1" destOrd="0" presId="urn:microsoft.com/office/officeart/2005/8/layout/hierarchy1"/>
    <dgm:cxn modelId="{EFE97863-9F1A-46F0-938D-B29747DAB8BC}" type="presParOf" srcId="{CB4439EE-FAB5-476B-B582-F8740FA5ECEE}" destId="{29D70BE4-DD76-4254-ACD1-82054E00AB3F}" srcOrd="1" destOrd="0" presId="urn:microsoft.com/office/officeart/2005/8/layout/hierarchy1"/>
    <dgm:cxn modelId="{CB3BA45E-9F45-448E-AFB1-E2BFB4466EA3}" type="presParOf" srcId="{29D70BE4-DD76-4254-ACD1-82054E00AB3F}" destId="{845E1AB8-88BE-4FE8-B006-C8CAC3B34BE8}" srcOrd="0" destOrd="0" presId="urn:microsoft.com/office/officeart/2005/8/layout/hierarchy1"/>
    <dgm:cxn modelId="{6D92B398-BAD0-49FD-A241-4FA78F7A7D5F}" type="presParOf" srcId="{29D70BE4-DD76-4254-ACD1-82054E00AB3F}" destId="{F6D3EE47-8D4D-494D-B447-EFC19C3AC557}" srcOrd="1" destOrd="0" presId="urn:microsoft.com/office/officeart/2005/8/layout/hierarchy1"/>
    <dgm:cxn modelId="{59014D6D-FE34-4C0E-BBE6-4C4C1CD4101F}" type="presParOf" srcId="{F6D3EE47-8D4D-494D-B447-EFC19C3AC557}" destId="{BFFAD890-B054-4BD9-9106-FF7FE724A481}" srcOrd="0" destOrd="0" presId="urn:microsoft.com/office/officeart/2005/8/layout/hierarchy1"/>
    <dgm:cxn modelId="{05463F9D-AFAF-4F7D-843F-4D7499F72687}" type="presParOf" srcId="{BFFAD890-B054-4BD9-9106-FF7FE724A481}" destId="{3A127C2A-8C68-4C92-A918-25490DD4DAEA}" srcOrd="0" destOrd="0" presId="urn:microsoft.com/office/officeart/2005/8/layout/hierarchy1"/>
    <dgm:cxn modelId="{ED4F5731-4F2B-45AC-ACF1-A2101CDCA99A}" type="presParOf" srcId="{BFFAD890-B054-4BD9-9106-FF7FE724A481}" destId="{60C60CA0-5B55-4D32-A767-F8C985A02CDB}" srcOrd="1" destOrd="0" presId="urn:microsoft.com/office/officeart/2005/8/layout/hierarchy1"/>
    <dgm:cxn modelId="{6401268E-E947-4379-989A-2F2E052C92CF}" type="presParOf" srcId="{F6D3EE47-8D4D-494D-B447-EFC19C3AC557}" destId="{A86FB5C2-012C-4C64-95FA-5CB4A7CB4DAE}" srcOrd="1" destOrd="0" presId="urn:microsoft.com/office/officeart/2005/8/layout/hierarchy1"/>
    <dgm:cxn modelId="{95C74959-D2CD-4B3B-AB03-2A7DEBD98AAA}" type="presParOf" srcId="{A86FB5C2-012C-4C64-95FA-5CB4A7CB4DAE}" destId="{90F81EAB-C940-4991-B5AB-07A966CE3B9E}" srcOrd="0" destOrd="0" presId="urn:microsoft.com/office/officeart/2005/8/layout/hierarchy1"/>
    <dgm:cxn modelId="{3A56197E-8E9D-4A5A-8094-D2F3F195FF6B}" type="presParOf" srcId="{A86FB5C2-012C-4C64-95FA-5CB4A7CB4DAE}" destId="{0385D857-7812-461C-8ED9-56BD61AA3EC1}" srcOrd="1" destOrd="0" presId="urn:microsoft.com/office/officeart/2005/8/layout/hierarchy1"/>
    <dgm:cxn modelId="{E1510BB9-1977-4343-A6C0-EC662280C216}" type="presParOf" srcId="{0385D857-7812-461C-8ED9-56BD61AA3EC1}" destId="{253BF888-9249-4AE6-BC2F-D2278FBA0868}" srcOrd="0" destOrd="0" presId="urn:microsoft.com/office/officeart/2005/8/layout/hierarchy1"/>
    <dgm:cxn modelId="{59002AB1-53A3-4584-90E7-C9CC496C26B4}" type="presParOf" srcId="{253BF888-9249-4AE6-BC2F-D2278FBA0868}" destId="{F67648D1-B232-42E8-842F-A9D1B06E0085}" srcOrd="0" destOrd="0" presId="urn:microsoft.com/office/officeart/2005/8/layout/hierarchy1"/>
    <dgm:cxn modelId="{15181D40-72FE-4C69-9CBA-6B6CDB0A7893}" type="presParOf" srcId="{253BF888-9249-4AE6-BC2F-D2278FBA0868}" destId="{36BE002C-E0DE-4560-882F-B6CBD1876DD5}" srcOrd="1" destOrd="0" presId="urn:microsoft.com/office/officeart/2005/8/layout/hierarchy1"/>
    <dgm:cxn modelId="{2FD08DED-8DD6-437D-8951-544D782BB1FB}" type="presParOf" srcId="{0385D857-7812-461C-8ED9-56BD61AA3EC1}" destId="{E4F41F94-011D-47CA-8975-7755407CF2D9}" srcOrd="1" destOrd="0" presId="urn:microsoft.com/office/officeart/2005/8/layout/hierarchy1"/>
    <dgm:cxn modelId="{4C0D2828-805D-45B9-90BC-59E5683D23CB}" type="presParOf" srcId="{A86FB5C2-012C-4C64-95FA-5CB4A7CB4DAE}" destId="{D58157FD-2C3D-44EC-B1C2-DC4701D252EF}" srcOrd="2" destOrd="0" presId="urn:microsoft.com/office/officeart/2005/8/layout/hierarchy1"/>
    <dgm:cxn modelId="{C7F02472-E213-4155-8F3A-5EE8F011ACF0}" type="presParOf" srcId="{A86FB5C2-012C-4C64-95FA-5CB4A7CB4DAE}" destId="{109AFEF2-C56F-4617-AD0F-7C14F7C77E82}" srcOrd="3" destOrd="0" presId="urn:microsoft.com/office/officeart/2005/8/layout/hierarchy1"/>
    <dgm:cxn modelId="{8F06FF82-A6A4-482F-93AA-DC10AE4B25FB}" type="presParOf" srcId="{109AFEF2-C56F-4617-AD0F-7C14F7C77E82}" destId="{63F999E5-FA91-4A9D-8450-BF97265F807A}" srcOrd="0" destOrd="0" presId="urn:microsoft.com/office/officeart/2005/8/layout/hierarchy1"/>
    <dgm:cxn modelId="{9B54010B-70CA-4161-8A60-D32BC558F684}" type="presParOf" srcId="{63F999E5-FA91-4A9D-8450-BF97265F807A}" destId="{F64E719D-DC11-4C90-9FFA-C1656E32D0C8}" srcOrd="0" destOrd="0" presId="urn:microsoft.com/office/officeart/2005/8/layout/hierarchy1"/>
    <dgm:cxn modelId="{013632B9-0298-4B6A-84B3-0921E70C6DFC}" type="presParOf" srcId="{63F999E5-FA91-4A9D-8450-BF97265F807A}" destId="{151EFBB9-F9B4-4F31-A734-CAF317DC4F7A}" srcOrd="1" destOrd="0" presId="urn:microsoft.com/office/officeart/2005/8/layout/hierarchy1"/>
    <dgm:cxn modelId="{A4CEE8A3-6D76-4ACF-AC93-0FE1CDB4A12C}" type="presParOf" srcId="{109AFEF2-C56F-4617-AD0F-7C14F7C77E82}" destId="{6BE230C0-C01E-428C-AB6F-8099540DA4B9}" srcOrd="1" destOrd="0" presId="urn:microsoft.com/office/officeart/2005/8/layout/hierarchy1"/>
    <dgm:cxn modelId="{8088EA46-57EC-4D02-9F63-F1256E74B2D4}" type="presParOf" srcId="{29D70BE4-DD76-4254-ACD1-82054E00AB3F}" destId="{A2366D3C-6B8E-4D65-AD63-6E6FA2D6C513}" srcOrd="2" destOrd="0" presId="urn:microsoft.com/office/officeart/2005/8/layout/hierarchy1"/>
    <dgm:cxn modelId="{9BEC8C3D-0B44-4D5A-B7C9-2D84FC81B3DB}" type="presParOf" srcId="{29D70BE4-DD76-4254-ACD1-82054E00AB3F}" destId="{6ED4B803-4DF4-4D2D-AF04-6FAE76C80BA0}" srcOrd="3" destOrd="0" presId="urn:microsoft.com/office/officeart/2005/8/layout/hierarchy1"/>
    <dgm:cxn modelId="{8E680028-CBEF-4BE3-BE58-F1BB76F6F6BB}" type="presParOf" srcId="{6ED4B803-4DF4-4D2D-AF04-6FAE76C80BA0}" destId="{67182BC6-A73C-4215-AC99-0F3049F39F79}" srcOrd="0" destOrd="0" presId="urn:microsoft.com/office/officeart/2005/8/layout/hierarchy1"/>
    <dgm:cxn modelId="{D96D67D9-D12E-4C20-9FCA-67611171E5A4}" type="presParOf" srcId="{67182BC6-A73C-4215-AC99-0F3049F39F79}" destId="{6E36208B-1308-4C21-ADF2-C3CE7E457E1D}" srcOrd="0" destOrd="0" presId="urn:microsoft.com/office/officeart/2005/8/layout/hierarchy1"/>
    <dgm:cxn modelId="{1C3DB47D-3B15-4930-B607-F86446A99FA8}" type="presParOf" srcId="{67182BC6-A73C-4215-AC99-0F3049F39F79}" destId="{99E0BAC3-04C0-4817-9A3D-FE2A27790CD4}" srcOrd="1" destOrd="0" presId="urn:microsoft.com/office/officeart/2005/8/layout/hierarchy1"/>
    <dgm:cxn modelId="{4F06F7C0-76D5-41A6-BE23-D609940611E2}" type="presParOf" srcId="{6ED4B803-4DF4-4D2D-AF04-6FAE76C80BA0}" destId="{90B550E0-7D19-4C1D-A1A6-4B9E7E9E3280}" srcOrd="1" destOrd="0" presId="urn:microsoft.com/office/officeart/2005/8/layout/hierarchy1"/>
    <dgm:cxn modelId="{454BF1DB-D661-4186-B398-ADDF4049133B}" type="presParOf" srcId="{90B550E0-7D19-4C1D-A1A6-4B9E7E9E3280}" destId="{1200FC10-648D-4BEF-A993-F0E19433F33E}" srcOrd="0" destOrd="0" presId="urn:microsoft.com/office/officeart/2005/8/layout/hierarchy1"/>
    <dgm:cxn modelId="{BD60B3CB-3801-4C23-B17C-A798AB6B4B3E}" type="presParOf" srcId="{90B550E0-7D19-4C1D-A1A6-4B9E7E9E3280}" destId="{A6A93522-D183-4531-9AF8-F022DEC390CF}" srcOrd="1" destOrd="0" presId="urn:microsoft.com/office/officeart/2005/8/layout/hierarchy1"/>
    <dgm:cxn modelId="{7C81B865-F62F-4B0C-A796-93DFAFB6E8BB}" type="presParOf" srcId="{A6A93522-D183-4531-9AF8-F022DEC390CF}" destId="{BA8DE900-068C-4981-8EAE-55B27A0D4AA3}" srcOrd="0" destOrd="0" presId="urn:microsoft.com/office/officeart/2005/8/layout/hierarchy1"/>
    <dgm:cxn modelId="{AEA44E45-4417-4C4D-84DF-D26E4EAC2E70}" type="presParOf" srcId="{BA8DE900-068C-4981-8EAE-55B27A0D4AA3}" destId="{8DB2A7FE-AAF9-4096-8454-14257EE41C6B}" srcOrd="0" destOrd="0" presId="urn:microsoft.com/office/officeart/2005/8/layout/hierarchy1"/>
    <dgm:cxn modelId="{C56FD265-27D1-4885-B297-ED89F2B03D63}" type="presParOf" srcId="{BA8DE900-068C-4981-8EAE-55B27A0D4AA3}" destId="{0BEAC447-0A46-475D-9571-E4420C22DF53}" srcOrd="1" destOrd="0" presId="urn:microsoft.com/office/officeart/2005/8/layout/hierarchy1"/>
    <dgm:cxn modelId="{057A1E66-0161-44B1-84D9-7B08D6A67A50}" type="presParOf" srcId="{A6A93522-D183-4531-9AF8-F022DEC390CF}" destId="{F6AB6A01-B742-416D-A4F8-4303FBB196D1}" srcOrd="1" destOrd="0" presId="urn:microsoft.com/office/officeart/2005/8/layout/hierarchy1"/>
    <dgm:cxn modelId="{0FDE0CDA-8DC7-4A65-AD73-7CB1EA8B68F4}" type="presParOf" srcId="{90B550E0-7D19-4C1D-A1A6-4B9E7E9E3280}" destId="{7E9BA166-8627-43A6-8C82-39EDE313A46C}" srcOrd="2" destOrd="0" presId="urn:microsoft.com/office/officeart/2005/8/layout/hierarchy1"/>
    <dgm:cxn modelId="{9FB350A6-3E78-4146-94C2-0CA6190E9BB7}" type="presParOf" srcId="{90B550E0-7D19-4C1D-A1A6-4B9E7E9E3280}" destId="{EFB5CA32-8CC2-4AE8-BDFA-4A218CE9656C}" srcOrd="3" destOrd="0" presId="urn:microsoft.com/office/officeart/2005/8/layout/hierarchy1"/>
    <dgm:cxn modelId="{7830511F-D4A1-4D56-A01D-F1E9612B7353}" type="presParOf" srcId="{EFB5CA32-8CC2-4AE8-BDFA-4A218CE9656C}" destId="{540E527C-212D-4ADE-9C3C-92CA07052C1E}" srcOrd="0" destOrd="0" presId="urn:microsoft.com/office/officeart/2005/8/layout/hierarchy1"/>
    <dgm:cxn modelId="{32F4C3C7-CA2A-44B8-B9E0-41032A55C0B6}" type="presParOf" srcId="{540E527C-212D-4ADE-9C3C-92CA07052C1E}" destId="{C2ABD1A9-A3C1-4848-9876-A1C82DA4230B}" srcOrd="0" destOrd="0" presId="urn:microsoft.com/office/officeart/2005/8/layout/hierarchy1"/>
    <dgm:cxn modelId="{B977665B-6C99-4260-A734-2313F09CA99D}" type="presParOf" srcId="{540E527C-212D-4ADE-9C3C-92CA07052C1E}" destId="{734650F9-36DD-4EB4-A312-85D999A293D2}" srcOrd="1" destOrd="0" presId="urn:microsoft.com/office/officeart/2005/8/layout/hierarchy1"/>
    <dgm:cxn modelId="{4B82EA94-BCFF-4EFA-8885-5301CCD5D673}" type="presParOf" srcId="{EFB5CA32-8CC2-4AE8-BDFA-4A218CE9656C}" destId="{D9CBD385-4D91-4E16-94EE-5DB285B98B81}" srcOrd="1" destOrd="0" presId="urn:microsoft.com/office/officeart/2005/8/layout/hierarchy1"/>
    <dgm:cxn modelId="{249D46FD-97AA-4165-81CF-FB4CAE9C4AED}" type="presParOf" srcId="{90B550E0-7D19-4C1D-A1A6-4B9E7E9E3280}" destId="{B7552B7B-3257-4732-9D03-82793AC93EF0}" srcOrd="4" destOrd="0" presId="urn:microsoft.com/office/officeart/2005/8/layout/hierarchy1"/>
    <dgm:cxn modelId="{99C7F1EC-3C3C-4664-A5DB-6460F087041C}" type="presParOf" srcId="{90B550E0-7D19-4C1D-A1A6-4B9E7E9E3280}" destId="{A8C7CE1C-356C-4337-9EFE-1E95EE06C1FB}" srcOrd="5" destOrd="0" presId="urn:microsoft.com/office/officeart/2005/8/layout/hierarchy1"/>
    <dgm:cxn modelId="{08F1CC79-60B0-4A11-B903-5F1972A59A4A}" type="presParOf" srcId="{A8C7CE1C-356C-4337-9EFE-1E95EE06C1FB}" destId="{16E29F48-BB95-4E09-BA30-809082B70EE1}" srcOrd="0" destOrd="0" presId="urn:microsoft.com/office/officeart/2005/8/layout/hierarchy1"/>
    <dgm:cxn modelId="{A419BB37-5E2F-44D2-9AF8-5370B38B095D}" type="presParOf" srcId="{16E29F48-BB95-4E09-BA30-809082B70EE1}" destId="{57EBFB0A-BC2B-4DCC-A6D3-9E5F66C7104F}" srcOrd="0" destOrd="0" presId="urn:microsoft.com/office/officeart/2005/8/layout/hierarchy1"/>
    <dgm:cxn modelId="{4870A5E7-5A49-44BF-8FF1-EED9310BEA5A}" type="presParOf" srcId="{16E29F48-BB95-4E09-BA30-809082B70EE1}" destId="{EA9F08BC-C613-4D5E-9D9B-A3EA2FEA36EA}" srcOrd="1" destOrd="0" presId="urn:microsoft.com/office/officeart/2005/8/layout/hierarchy1"/>
    <dgm:cxn modelId="{63A24946-FA31-497C-AE97-015F50404352}" type="presParOf" srcId="{A8C7CE1C-356C-4337-9EFE-1E95EE06C1FB}" destId="{393C27FB-A76A-44F9-B003-329A9E85F502}"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AA652D-C510-43A9-8FE3-32854DDE05D0}" type="datetimeFigureOut">
              <a:rPr lang="en-US" smtClean="0"/>
              <a:pPr/>
              <a:t>5/11/2009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1C708-1290-496B-B607-8FBE12FC08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D1C708-1290-496B-B607-8FBE12FC082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D1C708-1290-496B-B607-8FBE12FC08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D1C708-1290-496B-B607-8FBE12FC08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447800"/>
            <a:ext cx="8610600" cy="1470025"/>
          </a:xfrm>
        </p:spPr>
        <p:txBody>
          <a:bodyPr/>
          <a:lstStyle>
            <a:lvl1pPr>
              <a:defRPr sz="44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838200" y="3203575"/>
            <a:ext cx="7091363" cy="1752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5715000"/>
            <a:ext cx="2133600" cy="476250"/>
          </a:xfrm>
        </p:spPr>
        <p:txBody>
          <a:bodyPr/>
          <a:lstStyle>
            <a:lvl1pPr>
              <a:defRPr b="1">
                <a:solidFill>
                  <a:schemeClr val="bg1"/>
                </a:solidFill>
              </a:defRPr>
            </a:lvl1pPr>
          </a:lstStyle>
          <a:p>
            <a:fld id="{FFD2C8CC-74DF-4DCC-B9F3-57ED55748BB1}" type="datetime1">
              <a:rPr lang="en-US" smtClean="0"/>
              <a:pPr/>
              <a:t>5/11/2009</a:t>
            </a:fld>
            <a:endParaRPr lang="en-US"/>
          </a:p>
        </p:txBody>
      </p:sp>
      <p:sp>
        <p:nvSpPr>
          <p:cNvPr id="3077" name="Rectangle 5"/>
          <p:cNvSpPr>
            <a:spLocks noGrp="1" noChangeArrowheads="1"/>
          </p:cNvSpPr>
          <p:nvPr>
            <p:ph type="ftr" sz="quarter" idx="3"/>
          </p:nvPr>
        </p:nvSpPr>
        <p:spPr>
          <a:xfrm>
            <a:off x="3124200" y="5715000"/>
            <a:ext cx="2895600" cy="476250"/>
          </a:xfrm>
        </p:spPr>
        <p:txBody>
          <a:bodyPr/>
          <a:lstStyle>
            <a:lvl1pPr>
              <a:defRPr b="1">
                <a:solidFill>
                  <a:schemeClr val="bg1"/>
                </a:solidFill>
              </a:defRPr>
            </a:lvl1pPr>
          </a:lstStyle>
          <a:p>
            <a:r>
              <a:rPr lang="en-US" smtClean="0"/>
              <a:t>indawansyahri</a:t>
            </a:r>
            <a:endParaRPr lang="en-US"/>
          </a:p>
        </p:txBody>
      </p:sp>
      <p:sp>
        <p:nvSpPr>
          <p:cNvPr id="3078" name="Rectangle 6"/>
          <p:cNvSpPr>
            <a:spLocks noGrp="1" noChangeArrowheads="1"/>
          </p:cNvSpPr>
          <p:nvPr>
            <p:ph type="sldNum" sz="quarter" idx="4"/>
          </p:nvPr>
        </p:nvSpPr>
        <p:spPr>
          <a:xfrm>
            <a:off x="6553200" y="5715000"/>
            <a:ext cx="2133600" cy="476250"/>
          </a:xfrm>
        </p:spPr>
        <p:txBody>
          <a:bodyPr/>
          <a:lstStyle>
            <a:lvl1pPr>
              <a:defRPr b="1">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4554449-DD3B-4697-AD04-CFEC7E8576DE}" type="datetime1">
              <a:rPr lang="en-US" smtClean="0"/>
              <a:pPr/>
              <a:t>5/11/2009</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6096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096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2F3342-A182-4769-B4F4-3D973F8C9E6D}" type="datetime1">
              <a:rPr lang="en-US" smtClean="0"/>
              <a:pPr/>
              <a:t>5/11/2009</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D2C8CC-74DF-4DCC-B9F3-57ED55748BB1}"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F3C030-31B1-4D6A-88A7-7AD2AEB71FB6}"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10B03B-D27A-47FB-9BC3-53240A5C9342}"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2FC90-A429-4CBB-A043-9A04FF269C28}" type="datetime1">
              <a:rPr lang="en-US" smtClean="0"/>
              <a:pPr/>
              <a:t>5/11/2009</a:t>
            </a:fld>
            <a:endParaRPr lang="en-US"/>
          </a:p>
        </p:txBody>
      </p:sp>
      <p:sp>
        <p:nvSpPr>
          <p:cNvPr id="8" name="Footer Placeholder 7"/>
          <p:cNvSpPr>
            <a:spLocks noGrp="1"/>
          </p:cNvSpPr>
          <p:nvPr>
            <p:ph type="ftr" sz="quarter" idx="11"/>
          </p:nvPr>
        </p:nvSpPr>
        <p:spPr/>
        <p:txBody>
          <a:bodyPr/>
          <a:lstStyle/>
          <a:p>
            <a:r>
              <a:rPr lang="en-US" smtClean="0"/>
              <a:t>indawansyahri</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7FE81E-9D0C-40ED-899B-AC222BB661DF}" type="datetime1">
              <a:rPr lang="en-US" smtClean="0"/>
              <a:pPr/>
              <a:t>5/11/2009</a:t>
            </a:fld>
            <a:endParaRPr lang="en-US"/>
          </a:p>
        </p:txBody>
      </p:sp>
      <p:sp>
        <p:nvSpPr>
          <p:cNvPr id="4" name="Footer Placeholder 3"/>
          <p:cNvSpPr>
            <a:spLocks noGrp="1"/>
          </p:cNvSpPr>
          <p:nvPr>
            <p:ph type="ftr" sz="quarter" idx="11"/>
          </p:nvPr>
        </p:nvSpPr>
        <p:spPr/>
        <p:txBody>
          <a:bodyPr/>
          <a:lstStyle/>
          <a:p>
            <a:r>
              <a:rPr lang="en-US" smtClean="0"/>
              <a:t>indawansyahri</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20016-F642-49E0-BB47-9FF30C04D9A4}" type="datetime1">
              <a:rPr lang="en-US" smtClean="0"/>
              <a:pPr/>
              <a:t>5/11/2009</a:t>
            </a:fld>
            <a:endParaRPr lang="en-US"/>
          </a:p>
        </p:txBody>
      </p:sp>
      <p:sp>
        <p:nvSpPr>
          <p:cNvPr id="3" name="Footer Placeholder 2"/>
          <p:cNvSpPr>
            <a:spLocks noGrp="1"/>
          </p:cNvSpPr>
          <p:nvPr>
            <p:ph type="ftr" sz="quarter" idx="11"/>
          </p:nvPr>
        </p:nvSpPr>
        <p:spPr/>
        <p:txBody>
          <a:bodyPr/>
          <a:lstStyle/>
          <a:p>
            <a:r>
              <a:rPr lang="en-US" smtClean="0"/>
              <a:t>indawansyahri</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20464-A031-46CA-AF51-83420B2A92CB}"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71CC49-3F6A-47EA-B196-E7011E229B64}"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554449-DD3B-4697-AD04-CFEC7E8576DE}"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2F3342-A182-4769-B4F4-3D973F8C9E6D}"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DF3C030-31B1-4D6A-88A7-7AD2AEB71FB6}" type="datetime1">
              <a:rPr lang="en-US" smtClean="0"/>
              <a:pPr/>
              <a:t>5/11/2009</a:t>
            </a:fld>
            <a:endParaRPr lang="en-US"/>
          </a:p>
        </p:txBody>
      </p:sp>
      <p:sp>
        <p:nvSpPr>
          <p:cNvPr id="5" name="Footer Placeholder 4"/>
          <p:cNvSpPr>
            <a:spLocks noGrp="1"/>
          </p:cNvSpPr>
          <p:nvPr>
            <p:ph type="ftr" sz="quarter" idx="11"/>
          </p:nvPr>
        </p:nvSpPr>
        <p:spPr/>
        <p:txBody>
          <a:bodyPr/>
          <a:lstStyle>
            <a:lvl1pPr>
              <a:defRPr/>
            </a:lvl1pPr>
          </a:lstStyle>
          <a:p>
            <a:r>
              <a:rPr lang="en-US" smtClean="0"/>
              <a:t>indawansyahri</a:t>
            </a:r>
            <a:endParaRPr lang="en-US"/>
          </a:p>
        </p:txBody>
      </p:sp>
      <p:sp>
        <p:nvSpPr>
          <p:cNvPr id="6" name="Slide Number Placeholder 5"/>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00200"/>
            <a:ext cx="3771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600200"/>
            <a:ext cx="37719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D10B03B-D27A-47FB-9BC3-53240A5C9342}" type="datetime1">
              <a:rPr lang="en-US" smtClean="0"/>
              <a:pPr/>
              <a:t>5/11/2009</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392FC90-A429-4CBB-A043-9A04FF269C28}" type="datetime1">
              <a:rPr lang="en-US" smtClean="0"/>
              <a:pPr/>
              <a:t>5/11/2009</a:t>
            </a:fld>
            <a:endParaRPr lang="en-US"/>
          </a:p>
        </p:txBody>
      </p:sp>
      <p:sp>
        <p:nvSpPr>
          <p:cNvPr id="8" name="Footer Placeholder 7"/>
          <p:cNvSpPr>
            <a:spLocks noGrp="1"/>
          </p:cNvSpPr>
          <p:nvPr>
            <p:ph type="ftr" sz="quarter" idx="11"/>
          </p:nvPr>
        </p:nvSpPr>
        <p:spPr/>
        <p:txBody>
          <a:bodyPr/>
          <a:lstStyle>
            <a:lvl1pPr>
              <a:defRPr/>
            </a:lvl1pPr>
          </a:lstStyle>
          <a:p>
            <a:r>
              <a:rPr lang="en-US" smtClean="0"/>
              <a:t>indawansyahri</a:t>
            </a:r>
            <a:endParaRPr lang="en-US"/>
          </a:p>
        </p:txBody>
      </p:sp>
      <p:sp>
        <p:nvSpPr>
          <p:cNvPr id="9" name="Slide Number Placeholder 8"/>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7FE81E-9D0C-40ED-899B-AC222BB661DF}" type="datetime1">
              <a:rPr lang="en-US" smtClean="0"/>
              <a:pPr/>
              <a:t>5/11/2009</a:t>
            </a:fld>
            <a:endParaRPr lang="en-US"/>
          </a:p>
        </p:txBody>
      </p:sp>
      <p:sp>
        <p:nvSpPr>
          <p:cNvPr id="4" name="Footer Placeholder 3"/>
          <p:cNvSpPr>
            <a:spLocks noGrp="1"/>
          </p:cNvSpPr>
          <p:nvPr>
            <p:ph type="ftr" sz="quarter" idx="11"/>
          </p:nvPr>
        </p:nvSpPr>
        <p:spPr/>
        <p:txBody>
          <a:bodyPr/>
          <a:lstStyle>
            <a:lvl1pPr>
              <a:defRPr/>
            </a:lvl1pPr>
          </a:lstStyle>
          <a:p>
            <a:r>
              <a:rPr lang="en-US" smtClean="0"/>
              <a:t>indawansyahri</a:t>
            </a:r>
            <a:endParaRPr lang="en-US"/>
          </a:p>
        </p:txBody>
      </p:sp>
      <p:sp>
        <p:nvSpPr>
          <p:cNvPr id="5" name="Slide Number Placeholder 4"/>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D20016-F642-49E0-BB47-9FF30C04D9A4}" type="datetime1">
              <a:rPr lang="en-US" smtClean="0"/>
              <a:pPr/>
              <a:t>5/11/2009</a:t>
            </a:fld>
            <a:endParaRPr lang="en-US"/>
          </a:p>
        </p:txBody>
      </p:sp>
      <p:sp>
        <p:nvSpPr>
          <p:cNvPr id="3" name="Footer Placeholder 2"/>
          <p:cNvSpPr>
            <a:spLocks noGrp="1"/>
          </p:cNvSpPr>
          <p:nvPr>
            <p:ph type="ftr" sz="quarter" idx="11"/>
          </p:nvPr>
        </p:nvSpPr>
        <p:spPr/>
        <p:txBody>
          <a:bodyPr/>
          <a:lstStyle>
            <a:lvl1pPr>
              <a:defRPr/>
            </a:lvl1pPr>
          </a:lstStyle>
          <a:p>
            <a:r>
              <a:rPr lang="en-US" smtClean="0"/>
              <a:t>indawansyahri</a:t>
            </a:r>
            <a:endParaRPr lang="en-US"/>
          </a:p>
        </p:txBody>
      </p:sp>
      <p:sp>
        <p:nvSpPr>
          <p:cNvPr id="4" name="Slide Number Placeholder 3"/>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0620464-A031-46CA-AF51-83420B2A92CB}" type="datetime1">
              <a:rPr lang="en-US" smtClean="0"/>
              <a:pPr/>
              <a:t>5/11/2009</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71CC49-3F6A-47EA-B196-E7011E229B64}" type="datetime1">
              <a:rPr lang="en-US" smtClean="0"/>
              <a:pPr/>
              <a:t>5/11/2009</a:t>
            </a:fld>
            <a:endParaRPr lang="en-US"/>
          </a:p>
        </p:txBody>
      </p:sp>
      <p:sp>
        <p:nvSpPr>
          <p:cNvPr id="6" name="Footer Placeholder 5"/>
          <p:cNvSpPr>
            <a:spLocks noGrp="1"/>
          </p:cNvSpPr>
          <p:nvPr>
            <p:ph type="ftr" sz="quarter" idx="11"/>
          </p:nvPr>
        </p:nvSpPr>
        <p:spPr/>
        <p:txBody>
          <a:bodyPr/>
          <a:lstStyle>
            <a:lvl1pPr>
              <a:defRPr/>
            </a:lvl1pPr>
          </a:lstStyle>
          <a:p>
            <a:r>
              <a:rPr lang="en-US" smtClean="0"/>
              <a:t>indawansyahri</a:t>
            </a:r>
            <a:endParaRPr lang="en-US"/>
          </a:p>
        </p:txBody>
      </p:sp>
      <p:sp>
        <p:nvSpPr>
          <p:cNvPr id="7" name="Slide Number Placeholder 6"/>
          <p:cNvSpPr>
            <a:spLocks noGrp="1"/>
          </p:cNvSpPr>
          <p:nvPr>
            <p:ph type="sldNum" sz="quarter" idx="12"/>
          </p:nvPr>
        </p:nvSpPr>
        <p:spPr/>
        <p:txBody>
          <a:bodyPr/>
          <a:lstStyle>
            <a:lvl1pPr>
              <a:defRPr/>
            </a:lvl1p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09600"/>
            <a:ext cx="7696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600200"/>
            <a:ext cx="7696200" cy="434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57963866-43ED-4CFA-9D4E-8E0963BEF3F6}" type="datetime1">
              <a:rPr lang="en-US" smtClean="0"/>
              <a:pPr/>
              <a:t>5/11/2009</a:t>
            </a:fld>
            <a:endParaRPr lang="en-US"/>
          </a:p>
        </p:txBody>
      </p:sp>
      <p:sp>
        <p:nvSpPr>
          <p:cNvPr id="1029" name="Rectangle 5"/>
          <p:cNvSpPr>
            <a:spLocks noGrp="1" noChangeArrowheads="1"/>
          </p:cNvSpPr>
          <p:nvPr>
            <p:ph type="ftr" sz="quarter" idx="3"/>
          </p:nvPr>
        </p:nvSpPr>
        <p:spPr bwMode="auto">
          <a:xfrm>
            <a:off x="2667000" y="60960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indawansyahri</a:t>
            </a:r>
            <a:endParaRPr lang="en-US"/>
          </a:p>
        </p:txBody>
      </p:sp>
      <p:sp>
        <p:nvSpPr>
          <p:cNvPr id="1030" name="Rectangle 6"/>
          <p:cNvSpPr>
            <a:spLocks noGrp="1" noChangeArrowheads="1"/>
          </p:cNvSpPr>
          <p:nvPr>
            <p:ph type="sldNum" sz="quarter" idx="4"/>
          </p:nvPr>
        </p:nvSpPr>
        <p:spPr bwMode="auto">
          <a:xfrm>
            <a:off x="5638800" y="60960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63866-43ED-4CFA-9D4E-8E0963BEF3F6}" type="datetime1">
              <a:rPr lang="en-US" smtClean="0"/>
              <a:pPr/>
              <a:t>5/11/2009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indawansyahri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TEACHING READING</a:t>
            </a:r>
            <a:endParaRPr lang="en-US" dirty="0"/>
          </a:p>
        </p:txBody>
      </p:sp>
      <p:sp>
        <p:nvSpPr>
          <p:cNvPr id="3" name="Subtitle 2"/>
          <p:cNvSpPr>
            <a:spLocks noGrp="1"/>
          </p:cNvSpPr>
          <p:nvPr>
            <p:ph type="subTitle" idx="1"/>
          </p:nvPr>
        </p:nvSpPr>
        <p:spPr/>
        <p:txBody>
          <a:bodyPr/>
          <a:lstStyle/>
          <a:p>
            <a:r>
              <a:rPr lang="en-US" dirty="0" err="1" smtClean="0"/>
              <a:t>Indawan</a:t>
            </a:r>
            <a:r>
              <a:rPr lang="en-US" dirty="0" smtClean="0"/>
              <a:t> </a:t>
            </a:r>
            <a:r>
              <a:rPr lang="en-US" dirty="0" err="1" smtClean="0"/>
              <a:t>Syahri</a:t>
            </a:r>
            <a:endParaRPr lang="en-US" dirty="0"/>
          </a:p>
        </p:txBody>
      </p:sp>
      <p:sp>
        <p:nvSpPr>
          <p:cNvPr id="4" name="Date Placeholder 3"/>
          <p:cNvSpPr>
            <a:spLocks noGrp="1"/>
          </p:cNvSpPr>
          <p:nvPr>
            <p:ph type="dt" sz="half" idx="2"/>
          </p:nvPr>
        </p:nvSpPr>
        <p:spPr/>
        <p:txBody>
          <a:bodyPr/>
          <a:lstStyle/>
          <a:p>
            <a:fld id="{FFD2C8CC-74DF-4DCC-B9F3-57ED55748BB1}" type="datetime1">
              <a:rPr lang="en-US" smtClean="0"/>
              <a:pPr/>
              <a:t>5/11/2009</a:t>
            </a:fld>
            <a:endParaRPr lang="en-US"/>
          </a:p>
        </p:txBody>
      </p:sp>
      <p:sp>
        <p:nvSpPr>
          <p:cNvPr id="5" name="Footer Placeholder 4"/>
          <p:cNvSpPr>
            <a:spLocks noGrp="1"/>
          </p:cNvSpPr>
          <p:nvPr>
            <p:ph type="ftr" sz="quarter" idx="3"/>
          </p:nvPr>
        </p:nvSpPr>
        <p:spPr/>
        <p:txBody>
          <a:bodyPr/>
          <a:lstStyle/>
          <a:p>
            <a:r>
              <a:rPr lang="en-US" smtClean="0"/>
              <a:t>indawansyahri</a:t>
            </a:r>
            <a:endParaRPr lang="en-US"/>
          </a:p>
        </p:txBody>
      </p:sp>
      <p:sp>
        <p:nvSpPr>
          <p:cNvPr id="6" name="Slide Number Placeholder 5"/>
          <p:cNvSpPr>
            <a:spLocks noGrp="1"/>
          </p:cNvSpPr>
          <p:nvPr>
            <p:ph type="sldNum" sz="quarter" idx="4"/>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Reading Principles (Hammer, 2007)</a:t>
            </a:r>
            <a:endParaRPr lang="en-US" sz="3200" dirty="0"/>
          </a:p>
        </p:txBody>
      </p:sp>
      <p:sp>
        <p:nvSpPr>
          <p:cNvPr id="3" name="Content Placeholder 2"/>
          <p:cNvSpPr>
            <a:spLocks noGrp="1"/>
          </p:cNvSpPr>
          <p:nvPr>
            <p:ph idx="1"/>
          </p:nvPr>
        </p:nvSpPr>
        <p:spPr>
          <a:xfrm>
            <a:off x="685800" y="1524000"/>
            <a:ext cx="7696200" cy="4267200"/>
          </a:xfrm>
        </p:spPr>
        <p:txBody>
          <a:bodyPr/>
          <a:lstStyle/>
          <a:p>
            <a:pPr marL="514350" indent="-514350">
              <a:buFont typeface="+mj-lt"/>
              <a:buAutoNum type="arabicPeriod"/>
            </a:pPr>
            <a:r>
              <a:rPr lang="en-US" sz="2400" dirty="0" smtClean="0"/>
              <a:t>Encourage students to read as often and as much as possible</a:t>
            </a:r>
          </a:p>
          <a:p>
            <a:pPr marL="514350" indent="-514350">
              <a:buFont typeface="+mj-lt"/>
              <a:buAutoNum type="arabicPeriod"/>
            </a:pPr>
            <a:r>
              <a:rPr lang="en-US" sz="2400" dirty="0" smtClean="0"/>
              <a:t>The students need to be engaged with what they are reading</a:t>
            </a:r>
          </a:p>
          <a:p>
            <a:pPr marL="514350" indent="-514350">
              <a:buFont typeface="+mj-lt"/>
              <a:buAutoNum type="arabicPeriod"/>
            </a:pPr>
            <a:r>
              <a:rPr lang="en-US" sz="2400" dirty="0" smtClean="0"/>
              <a:t>Encourage students to respond to the content of a text (and explore their feelings about it), not just concentrate on its construction</a:t>
            </a:r>
          </a:p>
          <a:p>
            <a:pPr marL="514350" indent="-514350">
              <a:buFont typeface="+mj-lt"/>
              <a:buAutoNum type="arabicPeriod"/>
            </a:pPr>
            <a:r>
              <a:rPr lang="en-US" sz="2400" dirty="0" smtClean="0"/>
              <a:t>Prediction is a major factor in reading</a:t>
            </a:r>
          </a:p>
          <a:p>
            <a:pPr marL="514350" indent="-514350">
              <a:buFont typeface="+mj-lt"/>
              <a:buAutoNum type="arabicPeriod"/>
            </a:pPr>
            <a:r>
              <a:rPr lang="en-US" sz="2400" dirty="0" smtClean="0"/>
              <a:t>Match the task to the topic when using intensive reading texts</a:t>
            </a:r>
          </a:p>
          <a:p>
            <a:pPr marL="514350" indent="-514350">
              <a:buFont typeface="+mj-lt"/>
              <a:buAutoNum type="arabicPeriod"/>
            </a:pPr>
            <a:r>
              <a:rPr lang="en-US" sz="2400" dirty="0" smtClean="0"/>
              <a:t>Good teachers exploit reading texts to the full</a:t>
            </a:r>
            <a:endParaRPr lang="en-US" sz="2400" dirty="0"/>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848600" cy="4343400"/>
          </a:xfrm>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smtClean="0"/>
          </a:p>
          <a:p>
            <a:endParaRPr lang="en-US" dirty="0" smtClean="0"/>
          </a:p>
          <a:p>
            <a:pPr algn="ctr">
              <a:buNone/>
            </a:pPr>
            <a:r>
              <a:rPr lang="en-US" sz="5400" smtClean="0">
                <a:solidFill>
                  <a:srgbClr val="FF0000"/>
                </a:solidFill>
              </a:rPr>
              <a:t>Thank you</a:t>
            </a:r>
            <a:endParaRPr lang="en-US" sz="5400" dirty="0">
              <a:solidFill>
                <a:srgbClr val="FF0000"/>
              </a:solidFill>
            </a:endParaRPr>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10" name="Diagram 9"/>
          <p:cNvGraphicFramePr/>
          <p:nvPr/>
        </p:nvGraphicFramePr>
        <p:xfrm>
          <a:off x="-2590800" y="0"/>
          <a:ext cx="15011400" cy="716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Written Language</a:t>
            </a:r>
            <a:endParaRPr lang="en-US" dirty="0"/>
          </a:p>
        </p:txBody>
      </p:sp>
      <p:sp>
        <p:nvSpPr>
          <p:cNvPr id="3" name="Content Placeholder 2"/>
          <p:cNvSpPr>
            <a:spLocks noGrp="1"/>
          </p:cNvSpPr>
          <p:nvPr>
            <p:ph idx="1"/>
          </p:nvPr>
        </p:nvSpPr>
        <p:spPr/>
        <p:txBody>
          <a:bodyPr/>
          <a:lstStyle/>
          <a:p>
            <a:r>
              <a:rPr lang="en-US" sz="1800" dirty="0" smtClean="0"/>
              <a:t>Non-fiction – reports, editorials, essays, articles, reference (dictionary, encyclopedias)</a:t>
            </a:r>
          </a:p>
          <a:p>
            <a:r>
              <a:rPr lang="en-US" sz="1800" dirty="0" smtClean="0"/>
              <a:t>Fiction – novels, short stories, jokes, drama, poetry</a:t>
            </a:r>
          </a:p>
          <a:p>
            <a:r>
              <a:rPr lang="en-US" sz="1800" dirty="0" smtClean="0"/>
              <a:t>Letters – personal, business</a:t>
            </a:r>
          </a:p>
          <a:p>
            <a:r>
              <a:rPr lang="en-US" sz="1800" dirty="0" smtClean="0"/>
              <a:t>Greeting cards</a:t>
            </a:r>
          </a:p>
          <a:p>
            <a:r>
              <a:rPr lang="en-US" sz="1800" dirty="0" smtClean="0"/>
              <a:t>Diaries, journals</a:t>
            </a:r>
          </a:p>
          <a:p>
            <a:r>
              <a:rPr lang="en-US" sz="1800" dirty="0" smtClean="0"/>
              <a:t>Memos (e.g. interoffice memos)</a:t>
            </a:r>
          </a:p>
          <a:p>
            <a:r>
              <a:rPr lang="en-US" sz="1800" dirty="0" smtClean="0"/>
              <a:t>Announcements</a:t>
            </a:r>
          </a:p>
          <a:p>
            <a:r>
              <a:rPr lang="en-US" sz="1800" dirty="0" smtClean="0"/>
              <a:t>Newspapers</a:t>
            </a:r>
          </a:p>
          <a:p>
            <a:r>
              <a:rPr lang="en-US" sz="1800" dirty="0" smtClean="0"/>
              <a:t>Academic writing – research reports, essays, papers, theses</a:t>
            </a:r>
          </a:p>
          <a:p>
            <a:r>
              <a:rPr lang="en-US" sz="1800" dirty="0" smtClean="0"/>
              <a:t>Forms, application</a:t>
            </a:r>
          </a:p>
          <a:p>
            <a:r>
              <a:rPr lang="en-US" sz="1800" dirty="0" smtClean="0"/>
              <a:t>Invitations</a:t>
            </a:r>
          </a:p>
          <a:p>
            <a:r>
              <a:rPr lang="en-US" sz="1800" dirty="0" smtClean="0"/>
              <a:t>Advertisement</a:t>
            </a:r>
          </a:p>
          <a:p>
            <a:pPr>
              <a:buNone/>
            </a:pPr>
            <a:endParaRPr lang="en-US" sz="2000" dirty="0" smtClean="0"/>
          </a:p>
          <a:p>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Date Placeholder 4"/>
          <p:cNvSpPr>
            <a:spLocks noGrp="1"/>
          </p:cNvSpPr>
          <p:nvPr>
            <p:ph type="dt" sz="half" idx="10"/>
          </p:nvPr>
        </p:nvSpPr>
        <p:spPr/>
        <p:txBody>
          <a:bodyPr/>
          <a:lstStyle/>
          <a:p>
            <a:fld id="{473BED7F-4B12-4F91-9ECC-10D9CB333DCC}"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371600"/>
          </a:xfrm>
        </p:spPr>
        <p:txBody>
          <a:bodyPr/>
          <a:lstStyle/>
          <a:p>
            <a:r>
              <a:rPr lang="en-US" sz="4000" dirty="0" smtClean="0"/>
              <a:t>Characteristics of Written Language</a:t>
            </a:r>
            <a:endParaRPr lang="en-US" sz="44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Permanence</a:t>
            </a:r>
          </a:p>
          <a:p>
            <a:pPr marL="514350" indent="-514350">
              <a:buFont typeface="+mj-lt"/>
              <a:buAutoNum type="arabicPeriod"/>
            </a:pPr>
            <a:r>
              <a:rPr lang="en-US" dirty="0" smtClean="0"/>
              <a:t>Process time</a:t>
            </a:r>
          </a:p>
          <a:p>
            <a:pPr marL="514350" indent="-514350">
              <a:buFont typeface="+mj-lt"/>
              <a:buAutoNum type="arabicPeriod"/>
            </a:pPr>
            <a:r>
              <a:rPr lang="en-US" dirty="0" smtClean="0"/>
              <a:t>Distance</a:t>
            </a:r>
          </a:p>
          <a:p>
            <a:pPr marL="514350" indent="-514350">
              <a:buFont typeface="+mj-lt"/>
              <a:buAutoNum type="arabicPeriod"/>
            </a:pPr>
            <a:r>
              <a:rPr lang="en-US" dirty="0" smtClean="0"/>
              <a:t>Orthography</a:t>
            </a:r>
          </a:p>
          <a:p>
            <a:pPr marL="514350" indent="-514350">
              <a:buFont typeface="+mj-lt"/>
              <a:buAutoNum type="arabicPeriod"/>
            </a:pPr>
            <a:r>
              <a:rPr lang="en-US" dirty="0" smtClean="0"/>
              <a:t>Complexity</a:t>
            </a:r>
          </a:p>
          <a:p>
            <a:pPr marL="514350" indent="-514350">
              <a:buFont typeface="+mj-lt"/>
              <a:buAutoNum type="arabicPeriod"/>
            </a:pPr>
            <a:r>
              <a:rPr lang="en-US" dirty="0" smtClean="0"/>
              <a:t>Vocabulary</a:t>
            </a:r>
          </a:p>
          <a:p>
            <a:pPr marL="514350" indent="-514350">
              <a:buFont typeface="+mj-lt"/>
              <a:buAutoNum type="arabicPeriod"/>
            </a:pPr>
            <a:r>
              <a:rPr lang="en-US" dirty="0" smtClean="0"/>
              <a:t>Formality</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Date Placeholder 4"/>
          <p:cNvSpPr>
            <a:spLocks noGrp="1"/>
          </p:cNvSpPr>
          <p:nvPr>
            <p:ph type="dt" sz="half" idx="10"/>
          </p:nvPr>
        </p:nvSpPr>
        <p:spPr/>
        <p:txBody>
          <a:bodyPr/>
          <a:lstStyle/>
          <a:p>
            <a:fld id="{776A01B7-477E-413C-A67F-7AF3AD695ED7}"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696200" cy="1143000"/>
          </a:xfrm>
        </p:spPr>
        <p:txBody>
          <a:bodyPr/>
          <a:lstStyle/>
          <a:p>
            <a:r>
              <a:rPr lang="en-US" dirty="0" smtClean="0"/>
              <a:t>Micro-skills for Reading Comprehension </a:t>
            </a:r>
            <a:r>
              <a:rPr lang="en-US" sz="1800" dirty="0" smtClean="0"/>
              <a:t>(1)</a:t>
            </a:r>
            <a:endParaRPr lang="en-US" dirty="0"/>
          </a:p>
        </p:txBody>
      </p:sp>
      <p:sp>
        <p:nvSpPr>
          <p:cNvPr id="3" name="Content Placeholder 2"/>
          <p:cNvSpPr>
            <a:spLocks noGrp="1"/>
          </p:cNvSpPr>
          <p:nvPr>
            <p:ph idx="1"/>
          </p:nvPr>
        </p:nvSpPr>
        <p:spPr>
          <a:xfrm>
            <a:off x="762000" y="1828800"/>
            <a:ext cx="7696200" cy="4114800"/>
          </a:xfrm>
        </p:spPr>
        <p:txBody>
          <a:bodyPr/>
          <a:lstStyle/>
          <a:p>
            <a:pPr marL="514350" indent="-514350">
              <a:buFont typeface="+mj-lt"/>
              <a:buAutoNum type="arabicPeriod"/>
            </a:pPr>
            <a:r>
              <a:rPr lang="en-US" sz="1800" dirty="0" smtClean="0"/>
              <a:t>Discriminate among the distinctive graphemes and orthographic patterns of English.</a:t>
            </a:r>
          </a:p>
          <a:p>
            <a:pPr marL="514350" indent="-514350">
              <a:buFont typeface="+mj-lt"/>
              <a:buAutoNum type="arabicPeriod"/>
            </a:pPr>
            <a:r>
              <a:rPr lang="en-US" sz="1800" dirty="0" smtClean="0"/>
              <a:t>Retain chunks of language of different lengths in short-term memory.</a:t>
            </a:r>
          </a:p>
          <a:p>
            <a:pPr marL="514350" indent="-514350">
              <a:buFont typeface="+mj-lt"/>
              <a:buAutoNum type="arabicPeriod"/>
            </a:pPr>
            <a:r>
              <a:rPr lang="en-US" sz="1800" dirty="0" smtClean="0"/>
              <a:t>Process writing at a efficient rate of speech to suit the purpose.</a:t>
            </a:r>
          </a:p>
          <a:p>
            <a:pPr marL="514350" indent="-514350">
              <a:buFont typeface="+mj-lt"/>
              <a:buAutoNum type="arabicPeriod"/>
            </a:pPr>
            <a:r>
              <a:rPr lang="en-US" sz="1800" dirty="0" smtClean="0"/>
              <a:t>Recognize a core of words, and interpret word order patterns and their significance.</a:t>
            </a:r>
          </a:p>
          <a:p>
            <a:pPr marL="514350" indent="-514350">
              <a:buFont typeface="+mj-lt"/>
              <a:buAutoNum type="arabicPeriod"/>
            </a:pPr>
            <a:r>
              <a:rPr lang="en-US" sz="1800" dirty="0" smtClean="0"/>
              <a:t>Recognize grammatical word classes, systems, patterns, rules, and elliptical forms.</a:t>
            </a:r>
          </a:p>
          <a:p>
            <a:pPr marL="514350" indent="-514350">
              <a:buFont typeface="+mj-lt"/>
              <a:buAutoNum type="arabicPeriod"/>
            </a:pPr>
            <a:r>
              <a:rPr lang="en-US" sz="1800" dirty="0" smtClean="0"/>
              <a:t>Recognize that a particular meaning may be expressed in different grammatical forms.</a:t>
            </a:r>
          </a:p>
          <a:p>
            <a:pPr marL="514350" indent="-514350">
              <a:buFont typeface="+mj-lt"/>
              <a:buAutoNum type="arabicPeriod"/>
            </a:pPr>
            <a:r>
              <a:rPr lang="en-US" sz="1800" dirty="0" smtClean="0"/>
              <a:t>Recognize cohesive devices in written discourse and their signaling the relationship between and among clauses.</a:t>
            </a:r>
            <a:endParaRPr lang="en-US" sz="2000" dirty="0" smtClean="0"/>
          </a:p>
          <a:p>
            <a:pPr marL="514350" indent="-514350">
              <a:buFont typeface="+mj-lt"/>
              <a:buAutoNum type="arabicPeriod"/>
            </a:pPr>
            <a:endParaRPr lang="en-US" sz="2000" dirty="0" smtClean="0"/>
          </a:p>
          <a:p>
            <a:pPr marL="514350"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Date Placeholder 4"/>
          <p:cNvSpPr>
            <a:spLocks noGrp="1"/>
          </p:cNvSpPr>
          <p:nvPr>
            <p:ph type="dt" sz="half" idx="10"/>
          </p:nvPr>
        </p:nvSpPr>
        <p:spPr/>
        <p:txBody>
          <a:bodyPr/>
          <a:lstStyle/>
          <a:p>
            <a:fld id="{F1E7D438-5F0B-4B9A-9947-47006CAE5B50}"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696200" cy="1143000"/>
          </a:xfrm>
        </p:spPr>
        <p:txBody>
          <a:bodyPr/>
          <a:lstStyle/>
          <a:p>
            <a:r>
              <a:rPr lang="en-US" dirty="0" smtClean="0"/>
              <a:t>Micro-skills for Reading Comprehension </a:t>
            </a:r>
            <a:r>
              <a:rPr lang="en-US" sz="1800" dirty="0" smtClean="0"/>
              <a:t>(2)</a:t>
            </a:r>
            <a:endParaRPr lang="en-US" dirty="0"/>
          </a:p>
        </p:txBody>
      </p:sp>
      <p:sp>
        <p:nvSpPr>
          <p:cNvPr id="3" name="Content Placeholder 2"/>
          <p:cNvSpPr>
            <a:spLocks noGrp="1"/>
          </p:cNvSpPr>
          <p:nvPr>
            <p:ph idx="1"/>
          </p:nvPr>
        </p:nvSpPr>
        <p:spPr>
          <a:xfrm>
            <a:off x="762000" y="1752600"/>
            <a:ext cx="7696200" cy="4191000"/>
          </a:xfrm>
        </p:spPr>
        <p:txBody>
          <a:bodyPr/>
          <a:lstStyle/>
          <a:p>
            <a:pPr marL="514350" indent="-514350">
              <a:buFont typeface="+mj-lt"/>
              <a:buAutoNum type="arabicPeriod" startAt="8"/>
            </a:pPr>
            <a:r>
              <a:rPr lang="en-US" sz="1600" dirty="0" smtClean="0"/>
              <a:t>Recognize the rhetorical forms of written </a:t>
            </a:r>
            <a:r>
              <a:rPr lang="en-US" sz="1600" smtClean="0"/>
              <a:t>discourse and </a:t>
            </a:r>
            <a:r>
              <a:rPr lang="en-US" sz="1600" dirty="0" smtClean="0"/>
              <a:t>their significance for interpretation.</a:t>
            </a:r>
          </a:p>
          <a:p>
            <a:pPr marL="514350" indent="-514350">
              <a:buFont typeface="+mj-lt"/>
              <a:buAutoNum type="arabicPeriod" startAt="8"/>
            </a:pPr>
            <a:r>
              <a:rPr lang="en-US" sz="1600" dirty="0" smtClean="0"/>
              <a:t>Recognize the communicative functions of written texts, according to form and purposes.</a:t>
            </a:r>
          </a:p>
          <a:p>
            <a:pPr marL="514350" indent="-514350">
              <a:buFont typeface="+mj-lt"/>
              <a:buAutoNum type="arabicPeriod" startAt="8"/>
            </a:pPr>
            <a:r>
              <a:rPr lang="en-US" sz="1600" dirty="0" smtClean="0"/>
              <a:t>Infer context that is not explicit by using background knowledge.</a:t>
            </a:r>
          </a:p>
          <a:p>
            <a:pPr marL="514350" indent="-514350">
              <a:buFont typeface="+mj-lt"/>
              <a:buAutoNum type="arabicPeriod" startAt="8"/>
            </a:pPr>
            <a:r>
              <a:rPr lang="en-US" sz="1600" dirty="0" smtClean="0"/>
              <a:t>From events, ideas, etc., described, infer links and connections between events, deduce cause and effects, and detect such relations as main ideas, supporting ideas, new information, given information, generalization, and exemplification.</a:t>
            </a:r>
          </a:p>
          <a:p>
            <a:pPr marL="514350" indent="-514350">
              <a:buFont typeface="+mj-lt"/>
              <a:buAutoNum type="arabicPeriod" startAt="8"/>
            </a:pPr>
            <a:r>
              <a:rPr lang="en-US" sz="1600" dirty="0" smtClean="0"/>
              <a:t>Distinguish between literal and implied meanings.</a:t>
            </a:r>
          </a:p>
          <a:p>
            <a:pPr marL="514350" indent="-514350">
              <a:buFont typeface="+mj-lt"/>
              <a:buAutoNum type="arabicPeriod" startAt="8"/>
            </a:pPr>
            <a:r>
              <a:rPr lang="en-US" sz="1600" dirty="0" smtClean="0"/>
              <a:t>Detect culturally specific references and interpret them in a context of the appropriate cultural schemata.</a:t>
            </a:r>
          </a:p>
          <a:p>
            <a:pPr marL="514350" indent="-514350">
              <a:buFont typeface="+mj-lt"/>
              <a:buAutoNum type="arabicPeriod" startAt="8"/>
            </a:pPr>
            <a:r>
              <a:rPr lang="en-US" sz="1600" dirty="0" smtClean="0"/>
              <a:t>Develop and use a battery of reading strategies, such as scanning and skimming, detecting discourse markers, guessing the meaning of words from the context, and activating schemata for the interpretation of texts</a:t>
            </a:r>
          </a:p>
          <a:p>
            <a:pPr marL="514350" indent="-514350">
              <a:buNone/>
            </a:pPr>
            <a:endParaRPr lang="en-US" sz="2000" dirty="0" smtClean="0"/>
          </a:p>
          <a:p>
            <a:pPr marL="514350" indent="-514350">
              <a:buFont typeface="+mj-lt"/>
              <a:buAutoNum type="arabicPeriod" startAt="8"/>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Date Placeholder 4"/>
          <p:cNvSpPr>
            <a:spLocks noGrp="1"/>
          </p:cNvSpPr>
          <p:nvPr>
            <p:ph type="dt" sz="half" idx="10"/>
          </p:nvPr>
        </p:nvSpPr>
        <p:spPr/>
        <p:txBody>
          <a:bodyPr/>
          <a:lstStyle/>
          <a:p>
            <a:fld id="{BC1E44B6-A288-461D-964D-5A9B60795E19}" type="datetime1">
              <a:rPr lang="en-US" smtClean="0"/>
              <a:pPr/>
              <a:t>5/11/2009</a:t>
            </a:fld>
            <a:endParaRPr lang="en-US"/>
          </a:p>
        </p:txBody>
      </p:sp>
      <p:sp>
        <p:nvSpPr>
          <p:cNvPr id="6" name="Footer Placeholder 5"/>
          <p:cNvSpPr>
            <a:spLocks noGrp="1"/>
          </p:cNvSpPr>
          <p:nvPr>
            <p:ph type="ftr" sz="quarter" idx="11"/>
          </p:nvPr>
        </p:nvSpPr>
        <p:spPr/>
        <p:txBody>
          <a:bodyPr/>
          <a:lstStyle/>
          <a:p>
            <a:r>
              <a:rPr lang="en-US" smtClean="0"/>
              <a:t>indawansyahri</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96200" cy="1143000"/>
          </a:xfrm>
        </p:spPr>
        <p:txBody>
          <a:bodyPr/>
          <a:lstStyle/>
          <a:p>
            <a:r>
              <a:rPr lang="en-US" dirty="0" smtClean="0"/>
              <a:t>Strategies for Reading Comprehension</a:t>
            </a:r>
            <a:endParaRPr lang="en-US" dirty="0"/>
          </a:p>
        </p:txBody>
      </p:sp>
      <p:sp>
        <p:nvSpPr>
          <p:cNvPr id="3" name="Content Placeholder 2"/>
          <p:cNvSpPr>
            <a:spLocks noGrp="1"/>
          </p:cNvSpPr>
          <p:nvPr>
            <p:ph idx="1"/>
          </p:nvPr>
        </p:nvSpPr>
        <p:spPr>
          <a:xfrm>
            <a:off x="685800" y="1524000"/>
            <a:ext cx="8077200" cy="4419600"/>
          </a:xfrm>
        </p:spPr>
        <p:txBody>
          <a:bodyPr/>
          <a:lstStyle/>
          <a:p>
            <a:pPr marL="514350" indent="-514350">
              <a:buFont typeface="+mj-lt"/>
              <a:buAutoNum type="arabicPeriod"/>
            </a:pPr>
            <a:r>
              <a:rPr lang="en-US" sz="2000" dirty="0" smtClean="0"/>
              <a:t>Identifying the purpose in reading</a:t>
            </a:r>
          </a:p>
          <a:p>
            <a:pPr marL="514350" indent="-514350">
              <a:buFont typeface="+mj-lt"/>
              <a:buAutoNum type="arabicPeriod"/>
            </a:pPr>
            <a:r>
              <a:rPr lang="en-US" sz="2000" dirty="0" smtClean="0"/>
              <a:t>Use </a:t>
            </a:r>
            <a:r>
              <a:rPr lang="en-US" sz="2000" dirty="0" err="1" smtClean="0"/>
              <a:t>graphemic</a:t>
            </a:r>
            <a:r>
              <a:rPr lang="en-US" sz="2000" dirty="0" smtClean="0"/>
              <a:t> rules and patterns to aid in bottom-up decoding (for beginner level)</a:t>
            </a:r>
          </a:p>
          <a:p>
            <a:pPr marL="514350" indent="-514350">
              <a:buFont typeface="+mj-lt"/>
              <a:buAutoNum type="arabicPeriod"/>
            </a:pPr>
            <a:r>
              <a:rPr lang="en-US" sz="2000" dirty="0" smtClean="0"/>
              <a:t>Use efficient silent reading techniques for relatively rapid comprehension (for intermediate or advanced level)</a:t>
            </a:r>
          </a:p>
          <a:p>
            <a:pPr marL="514350" indent="-514350">
              <a:buFont typeface="+mj-lt"/>
              <a:buAutoNum type="arabicPeriod"/>
            </a:pPr>
            <a:r>
              <a:rPr lang="en-US" sz="2000" dirty="0" smtClean="0"/>
              <a:t>Skimming</a:t>
            </a:r>
          </a:p>
          <a:p>
            <a:pPr marL="514350" indent="-514350">
              <a:buFont typeface="+mj-lt"/>
              <a:buAutoNum type="arabicPeriod"/>
            </a:pPr>
            <a:r>
              <a:rPr lang="en-US" sz="2000" dirty="0" smtClean="0"/>
              <a:t>Scanning</a:t>
            </a:r>
          </a:p>
          <a:p>
            <a:pPr marL="514350" indent="-514350">
              <a:buFont typeface="+mj-lt"/>
              <a:buAutoNum type="arabicPeriod"/>
            </a:pPr>
            <a:r>
              <a:rPr lang="en-US" sz="2000" dirty="0" smtClean="0"/>
              <a:t>Semantic mapping or clustering</a:t>
            </a:r>
          </a:p>
          <a:p>
            <a:pPr marL="514350" indent="-514350">
              <a:buFont typeface="+mj-lt"/>
              <a:buAutoNum type="arabicPeriod"/>
            </a:pPr>
            <a:r>
              <a:rPr lang="en-US" sz="2000" dirty="0" smtClean="0"/>
              <a:t>Guessing</a:t>
            </a:r>
          </a:p>
          <a:p>
            <a:pPr marL="514350" indent="-514350">
              <a:buFont typeface="+mj-lt"/>
              <a:buAutoNum type="arabicPeriod"/>
            </a:pPr>
            <a:r>
              <a:rPr lang="en-US" sz="2000" dirty="0" smtClean="0"/>
              <a:t>Vocabulary analysis</a:t>
            </a:r>
          </a:p>
          <a:p>
            <a:pPr marL="514350" indent="-514350">
              <a:buFont typeface="+mj-lt"/>
              <a:buAutoNum type="arabicPeriod"/>
            </a:pPr>
            <a:r>
              <a:rPr lang="en-US" sz="2000" dirty="0" smtClean="0"/>
              <a:t>Distinguish between literal and implied meanings</a:t>
            </a:r>
          </a:p>
          <a:p>
            <a:pPr marL="514350" indent="-514350">
              <a:buFont typeface="+mj-lt"/>
              <a:buAutoNum type="arabicPeriod"/>
            </a:pPr>
            <a:r>
              <a:rPr lang="en-US" sz="2000" dirty="0" smtClean="0"/>
              <a:t>Capitalize on discourse markers to produce relationships (p 296)</a:t>
            </a:r>
          </a:p>
          <a:p>
            <a:pPr marL="514350" indent="-514350">
              <a:buFont typeface="+mj-lt"/>
              <a:buAutoNum type="arabicPeriod"/>
            </a:pPr>
            <a:endParaRPr lang="en-US" sz="2000" dirty="0"/>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96200" cy="1143000"/>
          </a:xfrm>
        </p:spPr>
        <p:txBody>
          <a:bodyPr/>
          <a:lstStyle/>
          <a:p>
            <a:pPr algn="ctr"/>
            <a:r>
              <a:rPr lang="en-US" dirty="0" smtClean="0"/>
              <a:t>Types of Classroom Reading Performance</a:t>
            </a:r>
            <a:endParaRPr lang="en-US" dirty="0"/>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7" name="Diagram 6"/>
          <p:cNvGraphicFramePr/>
          <p:nvPr/>
        </p:nvGraphicFramePr>
        <p:xfrm>
          <a:off x="762000" y="1524000"/>
          <a:ext cx="75438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96200" cy="1143000"/>
          </a:xfrm>
        </p:spPr>
        <p:txBody>
          <a:bodyPr/>
          <a:lstStyle/>
          <a:p>
            <a:r>
              <a:rPr lang="en-US" sz="3200" dirty="0" smtClean="0"/>
              <a:t>Principles for Designing Interactive Reading Techniques </a:t>
            </a:r>
            <a:r>
              <a:rPr lang="en-US" sz="2000" dirty="0" smtClean="0"/>
              <a:t>(1)</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US" sz="2400" dirty="0" smtClean="0"/>
              <a:t>Make sure that you don’t overlook the importance of specific instruction in reading skills</a:t>
            </a:r>
          </a:p>
          <a:p>
            <a:pPr marL="514350" indent="-514350">
              <a:buFont typeface="+mj-lt"/>
              <a:buAutoNum type="arabicPeriod"/>
            </a:pPr>
            <a:r>
              <a:rPr lang="en-US" sz="2400" dirty="0" smtClean="0"/>
              <a:t>Techniques should be intrinsically motivating.</a:t>
            </a:r>
          </a:p>
          <a:p>
            <a:pPr marL="514350" indent="-514350">
              <a:buFont typeface="+mj-lt"/>
              <a:buAutoNum type="arabicPeriod"/>
            </a:pPr>
            <a:r>
              <a:rPr lang="en-US" sz="2400" dirty="0" smtClean="0"/>
              <a:t>Techniques should utilize authentic </a:t>
            </a:r>
            <a:r>
              <a:rPr lang="en-US" sz="2400" dirty="0" smtClean="0"/>
              <a:t>language </a:t>
            </a:r>
            <a:r>
              <a:rPr lang="en-US" sz="2400" dirty="0" smtClean="0"/>
              <a:t>and contexts.</a:t>
            </a:r>
          </a:p>
          <a:p>
            <a:pPr marL="514350" indent="-514350">
              <a:buFont typeface="+mj-lt"/>
              <a:buAutoNum type="arabicPeriod"/>
            </a:pPr>
            <a:r>
              <a:rPr lang="en-US" sz="2400" dirty="0" smtClean="0"/>
              <a:t>Encourage the development of reading strategies.</a:t>
            </a:r>
          </a:p>
          <a:p>
            <a:pPr marL="514350" indent="-514350">
              <a:buFont typeface="+mj-lt"/>
              <a:buAutoNum type="arabicPeriod"/>
            </a:pPr>
            <a:r>
              <a:rPr lang="en-US" sz="2400" dirty="0" smtClean="0"/>
              <a:t>Include both bottom-up and top-down techniques.</a:t>
            </a:r>
          </a:p>
          <a:p>
            <a:pPr marL="514350" indent="-514350">
              <a:buFont typeface="+mj-lt"/>
              <a:buAutoNum type="arabicPeriod"/>
            </a:pPr>
            <a:r>
              <a:rPr lang="en-US" sz="2400" dirty="0" smtClean="0"/>
              <a:t>Consider subdividing your techniques into pre-reading, during reading, after-reading phases.</a:t>
            </a:r>
          </a:p>
          <a:p>
            <a:pPr marL="514350" indent="-514350">
              <a:buFont typeface="+mj-lt"/>
              <a:buAutoNum type="arabicPeriod"/>
            </a:pPr>
            <a:r>
              <a:rPr lang="en-US" sz="2400" dirty="0" smtClean="0"/>
              <a:t>Build in some evaluative aspect to your techniques.</a:t>
            </a:r>
          </a:p>
          <a:p>
            <a:pPr marL="514350" indent="-514350">
              <a:buFont typeface="+mj-lt"/>
              <a:buAutoNum type="arabicPeriod"/>
            </a:pPr>
            <a:endParaRPr lang="en-US" sz="2400" dirty="0"/>
          </a:p>
        </p:txBody>
      </p:sp>
      <p:sp>
        <p:nvSpPr>
          <p:cNvPr id="4" name="Date Placeholder 3"/>
          <p:cNvSpPr>
            <a:spLocks noGrp="1"/>
          </p:cNvSpPr>
          <p:nvPr>
            <p:ph type="dt" sz="half" idx="10"/>
          </p:nvPr>
        </p:nvSpPr>
        <p:spPr/>
        <p:txBody>
          <a:bodyPr/>
          <a:lstStyle/>
          <a:p>
            <a:fld id="{A925FDC2-198F-4EDE-BDD4-2C9C7035AE62}" type="datetime1">
              <a:rPr lang="en-US" smtClean="0"/>
              <a:pPr/>
              <a:t>5/11/2009</a:t>
            </a:fld>
            <a:endParaRPr lang="en-US"/>
          </a:p>
        </p:txBody>
      </p:sp>
      <p:sp>
        <p:nvSpPr>
          <p:cNvPr id="5" name="Footer Placeholder 4"/>
          <p:cNvSpPr>
            <a:spLocks noGrp="1"/>
          </p:cNvSpPr>
          <p:nvPr>
            <p:ph type="ftr" sz="quarter" idx="11"/>
          </p:nvPr>
        </p:nvSpPr>
        <p:spPr/>
        <p:txBody>
          <a:bodyPr/>
          <a:lstStyle/>
          <a:p>
            <a:r>
              <a:rPr lang="en-US" smtClean="0"/>
              <a:t>indawansyahri</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aqua_inspirations</Template>
  <TotalTime>260</TotalTime>
  <Words>639</Words>
  <Application>Microsoft Office PowerPoint</Application>
  <PresentationFormat>On-screen Show (4:3)</PresentationFormat>
  <Paragraphs>131</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blank</vt:lpstr>
      <vt:lpstr>Office Theme</vt:lpstr>
      <vt:lpstr>TEACHING READING</vt:lpstr>
      <vt:lpstr>Slide 2</vt:lpstr>
      <vt:lpstr>Types of Written Language</vt:lpstr>
      <vt:lpstr>Characteristics of Written Language</vt:lpstr>
      <vt:lpstr>Micro-skills for Reading Comprehension (1)</vt:lpstr>
      <vt:lpstr>Micro-skills for Reading Comprehension (2)</vt:lpstr>
      <vt:lpstr>Strategies for Reading Comprehension</vt:lpstr>
      <vt:lpstr>Types of Classroom Reading Performance</vt:lpstr>
      <vt:lpstr>Principles for Designing Interactive Reading Techniques (1)</vt:lpstr>
      <vt:lpstr>Reading Principles (Hammer, 2007)</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Reading and Writing</dc:title>
  <dc:creator/>
  <cp:lastModifiedBy>Valued Acer Customer</cp:lastModifiedBy>
  <cp:revision>47</cp:revision>
  <dcterms:created xsi:type="dcterms:W3CDTF">2006-08-16T00:00:00Z</dcterms:created>
  <dcterms:modified xsi:type="dcterms:W3CDTF">2009-05-11T08:40:24Z</dcterms:modified>
</cp:coreProperties>
</file>